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fon_svetlya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5832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нашем саду, по-прежнему, одной из важнейших задач дошкольного образования остается обучение детей правилам безопасности дорожного движения. Знание и соблюдение правил дорожного движения поможет сформировать безопасное движение на дорогах.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Поэтому,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необходима повседневная работа с детьми по формированию представлений о важности соблюдений правил дорожного движения.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же сделать так, чтобы улицы и дороги стали для наших детей безопасными? Конечно же, рассказать им о правилах дорожного движения, дорожных знаках и прочих тонкостях, проводя мероприятия в различных формах. Любой ребёнок быстрее поймёт и усвоит ПДД, преподнесённые не только в обыкновенной беседе, а и в близкой детям , викторине, игре. А также детям очень близки подвижные формы игр, эстафеты, посвящённые безопасности движения.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одно из таких проводимых мероприятий в средней группе «Светлячки» - путешествие в «Страну дорожных знаков».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fon_svetlya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46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336959">
            <a:off x="285720" y="1357298"/>
            <a:ext cx="4038600" cy="2692400"/>
          </a:xfrm>
        </p:spPr>
      </p:pic>
      <p:pic>
        <p:nvPicPr>
          <p:cNvPr id="6" name="Содержимое 5" descr="IMG_464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458255">
            <a:off x="4929190" y="1285860"/>
            <a:ext cx="4038600" cy="2692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Поднимайся, не ленись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три команды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становись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ДД средняя Светлячки\IMG_4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833790"/>
            <a:ext cx="4536315" cy="302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«К своим знакам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87403">
            <a:off x="214282" y="1214422"/>
            <a:ext cx="4038600" cy="2692400"/>
          </a:xfrm>
        </p:spPr>
      </p:pic>
      <p:pic>
        <p:nvPicPr>
          <p:cNvPr id="6" name="Содержимое 5" descr="IMG_46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57752" y="1214422"/>
            <a:ext cx="4038600" cy="2692400"/>
          </a:xfrm>
        </p:spPr>
      </p:pic>
      <p:pic>
        <p:nvPicPr>
          <p:cNvPr id="2050" name="Picture 2" descr="G:\ПДД средняя Светлячки\IMG_4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959926"/>
            <a:ext cx="4382830" cy="289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«Собери знак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4165600"/>
            <a:ext cx="4038600" cy="2692400"/>
          </a:xfrm>
        </p:spPr>
      </p:pic>
      <p:pic>
        <p:nvPicPr>
          <p:cNvPr id="6" name="Содержимое 5" descr="IMG_465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4038600" cy="2692400"/>
          </a:xfrm>
        </p:spPr>
      </p:pic>
      <p:pic>
        <p:nvPicPr>
          <p:cNvPr id="3074" name="Picture 2" descr="G:\ПДД средняя Светлячки\IMG_4659.JPG"/>
          <p:cNvPicPr>
            <a:picLocks noChangeAspect="1" noChangeArrowheads="1"/>
          </p:cNvPicPr>
          <p:nvPr/>
        </p:nvPicPr>
        <p:blipFill>
          <a:blip r:embed="rId5" cstate="print"/>
          <a:srcRect r="12736"/>
          <a:stretch>
            <a:fillRect/>
          </a:stretch>
        </p:blipFill>
        <p:spPr bwMode="auto">
          <a:xfrm rot="278235">
            <a:off x="4319250" y="1342676"/>
            <a:ext cx="3723445" cy="280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IMG_46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92632"/>
            <a:ext cx="4860032" cy="4065368"/>
          </a:xfrm>
        </p:spPr>
      </p:pic>
      <p:pic>
        <p:nvPicPr>
          <p:cNvPr id="6" name="Содержимое 5" descr="IMG_466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110"/>
          <a:stretch>
            <a:fillRect/>
          </a:stretch>
        </p:blipFill>
        <p:spPr>
          <a:xfrm>
            <a:off x="4427984" y="332656"/>
            <a:ext cx="4355976" cy="37258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 «Собери шары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6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4038600" cy="2692400"/>
          </a:xfrm>
        </p:spPr>
      </p:pic>
      <p:pic>
        <p:nvPicPr>
          <p:cNvPr id="6" name="Содержимое 5" descr="IMG_467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6" y="1214422"/>
            <a:ext cx="4038600" cy="2692400"/>
          </a:xfrm>
        </p:spPr>
      </p:pic>
      <p:pic>
        <p:nvPicPr>
          <p:cNvPr id="4098" name="Picture 2" descr="G:\ПДД средняя Светлячки\IMG_4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2076"/>
            <a:ext cx="4601043" cy="299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Эстафета «Дорога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8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7918" b="18584"/>
          <a:stretch>
            <a:fillRect/>
          </a:stretch>
        </p:blipFill>
        <p:spPr>
          <a:xfrm>
            <a:off x="395536" y="2132856"/>
            <a:ext cx="4038600" cy="2520280"/>
          </a:xfrm>
        </p:spPr>
      </p:pic>
      <p:pic>
        <p:nvPicPr>
          <p:cNvPr id="8" name="Содержимое 7" descr="IMG_468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10500" b="11802"/>
          <a:stretch>
            <a:fillRect/>
          </a:stretch>
        </p:blipFill>
        <p:spPr>
          <a:xfrm>
            <a:off x="4788024" y="2060848"/>
            <a:ext cx="4038600" cy="2664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Эстафета «Катание на велосипеде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8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4038600" cy="2692400"/>
          </a:xfrm>
        </p:spPr>
      </p:pic>
      <p:pic>
        <p:nvPicPr>
          <p:cNvPr id="6" name="Содержимое 5" descr="IMG_469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142984"/>
            <a:ext cx="4038600" cy="2692400"/>
          </a:xfrm>
        </p:spPr>
      </p:pic>
      <p:pic>
        <p:nvPicPr>
          <p:cNvPr id="5122" name="Picture 2" descr="G:\ПДД средняя Светлячки\IMG_4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817050"/>
            <a:ext cx="4882896" cy="304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4131d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Благодаря таким досугам ребята не только хорошо запомнят и усвоят ПДД, но и к тому же поймут, где и когда можно безопасно и весело играть.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6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15524"/>
          <a:stretch>
            <a:fillRect/>
          </a:stretch>
        </p:blipFill>
        <p:spPr>
          <a:xfrm>
            <a:off x="467544" y="1988840"/>
            <a:ext cx="4038600" cy="2952328"/>
          </a:xfrm>
        </p:spPr>
      </p:pic>
      <p:pic>
        <p:nvPicPr>
          <p:cNvPr id="6" name="Содержимое 5" descr="IMG_470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276872"/>
            <a:ext cx="4038600" cy="2923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107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 нашем саду, по-прежнему, одной из важнейших задач дошкольного образования остается обучение детей правилам безопасности дорожного движения. Знание и соблюдение правил дорожного движения поможет сформировать безопасное движение на дорогах. Поэтому, необходима повседневная работа с детьми по формированию представлений о важности соблюдений правил дорожного движения.  Как же сделать так, чтобы улицы и дороги стали для наших детей безопасными? Конечно же, рассказать им о правилах дорожного движения, дорожных знаках и прочих тонкостях, проводя мероприятия в различных формах. Любой ребёнок быстрее поймёт и усвоит ПДД, преподнесённые не только в обыкновенной беседе, а и в близкой детям , викторине, игре. А также детям очень близки подвижные формы игр, эстафеты, посвящённые безопасности движения.  Вот одно из таких проводимых мероприятий в средней группе «Светлячки» - путешествие в «Страну дорожных знаков».</vt:lpstr>
      <vt:lpstr>Поднимайся, не ленись в три команды становись</vt:lpstr>
      <vt:lpstr>Конкурс «К своим знакам»</vt:lpstr>
      <vt:lpstr>Конкурс «Собери знак»</vt:lpstr>
      <vt:lpstr>Слайд 5</vt:lpstr>
      <vt:lpstr>Конкурс «Собери шары»</vt:lpstr>
      <vt:lpstr>Эстафета «Дорога»</vt:lpstr>
      <vt:lpstr>Эстафета «Катание на велосипеде»</vt:lpstr>
      <vt:lpstr>Благодаря таким досугам ребята не только хорошо запомнят и усвоят ПДД, но и к тому же поймут, где и когда можно безопасно и весело играть.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нашем саду, по-прежнему, одной из важнейших задач дошкольного образования остается обучение детей правилам безопасности дорожного движения. Знание и соблюдение правил дорожного движения поможет сформировать безопасное движение на дорогах. Поэтому , необходима повседневная работа с детьми по формированию представлений о важности соблюдений правил дорожного движения.</dc:title>
  <dc:creator>Света</dc:creator>
  <cp:lastModifiedBy>New1</cp:lastModifiedBy>
  <cp:revision>12</cp:revision>
  <dcterms:created xsi:type="dcterms:W3CDTF">2018-05-20T04:15:45Z</dcterms:created>
  <dcterms:modified xsi:type="dcterms:W3CDTF">2018-05-20T17:32:29Z</dcterms:modified>
</cp:coreProperties>
</file>