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73" r:id="rId11"/>
    <p:sldId id="274" r:id="rId12"/>
    <p:sldId id="264" r:id="rId13"/>
    <p:sldId id="265" r:id="rId14"/>
    <p:sldId id="266" r:id="rId15"/>
    <p:sldId id="267" r:id="rId16"/>
    <p:sldId id="269" r:id="rId17"/>
    <p:sldId id="270" r:id="rId18"/>
    <p:sldId id="279" r:id="rId19"/>
    <p:sldId id="277" r:id="rId20"/>
    <p:sldId id="278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558" autoAdjust="0"/>
  </p:normalViewPr>
  <p:slideViewPr>
    <p:cSldViewPr>
      <p:cViewPr varScale="1">
        <p:scale>
          <a:sx n="66" d="100"/>
          <a:sy n="66" d="100"/>
        </p:scale>
        <p:origin x="-15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14356"/>
            <a:ext cx="7851648" cy="92869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№22 П.НЕФТЯНИКОВ»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071678"/>
            <a:ext cx="7854696" cy="4000528"/>
          </a:xfrm>
        </p:spPr>
        <p:txBody>
          <a:bodyPr/>
          <a:lstStyle/>
          <a:p>
            <a:pPr algn="ctr"/>
            <a:r>
              <a:rPr lang="ru-RU" b="1" dirty="0" smtClean="0"/>
              <a:t>Презентация на тему</a:t>
            </a:r>
          </a:p>
          <a:p>
            <a:pPr algn="ctr"/>
            <a:r>
              <a:rPr lang="ru-RU" b="1" dirty="0" smtClean="0"/>
              <a:t> «ЖИЗНЬ НАШЕЙ ГРУППЫ»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r>
              <a:rPr lang="ru-RU" b="1" dirty="0" smtClean="0"/>
              <a:t>Подготовила :</a:t>
            </a:r>
          </a:p>
          <a:p>
            <a:r>
              <a:rPr lang="ru-RU" b="1" dirty="0" err="1" smtClean="0"/>
              <a:t>Манахова</a:t>
            </a:r>
            <a:r>
              <a:rPr lang="ru-RU" b="1" dirty="0" smtClean="0"/>
              <a:t> Н.В.</a:t>
            </a:r>
          </a:p>
          <a:p>
            <a:pPr algn="ctr"/>
            <a:r>
              <a:rPr lang="ru-RU" b="1" dirty="0" err="1" smtClean="0"/>
              <a:t>Каргасок</a:t>
            </a:r>
            <a:r>
              <a:rPr lang="ru-RU" b="1" dirty="0" smtClean="0"/>
              <a:t> 2019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642918"/>
            <a:ext cx="2428892" cy="492922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построим новый дом,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Хорошо нам будет в нем…</a:t>
            </a:r>
          </a:p>
          <a:p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Гржибовск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Л.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181008_1623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696302" y="500041"/>
            <a:ext cx="5947664" cy="599569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642918"/>
            <a:ext cx="2786082" cy="4714908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все – эксперименты!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Интересные моменты!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Все, все, все хотим узнать!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Нужно все зарисовать!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наш опыт получился,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Сколько времени он длился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Удивляемся всему: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Зачем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почему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Автор не известен)</a:t>
            </a:r>
          </a:p>
        </p:txBody>
      </p:sp>
      <p:pic>
        <p:nvPicPr>
          <p:cNvPr id="7" name="Содержимое 6" descr="IMG_29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09743" y="928670"/>
            <a:ext cx="5722298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642918"/>
            <a:ext cx="2428892" cy="485778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Грузы возит грузовик </a:t>
            </a:r>
          </a:p>
          <a:p>
            <a:r>
              <a:rPr lang="ru-RU" sz="2800" dirty="0" smtClean="0"/>
              <a:t>Он лениться не привык!..</a:t>
            </a:r>
          </a:p>
          <a:p>
            <a:r>
              <a:rPr lang="ru-RU" sz="2800" i="1" dirty="0" smtClean="0"/>
              <a:t>Васина А.</a:t>
            </a:r>
            <a:endParaRPr lang="ru-RU" sz="2800" i="1" dirty="0"/>
          </a:p>
        </p:txBody>
      </p:sp>
      <p:pic>
        <p:nvPicPr>
          <p:cNvPr id="5" name="Содержимое 4" descr="IMG_30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857232"/>
            <a:ext cx="6059016" cy="51617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000108"/>
            <a:ext cx="3000404" cy="524829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Свежий воздух малышам  </a:t>
            </a:r>
          </a:p>
          <a:p>
            <a:r>
              <a:rPr lang="ru-RU" sz="2400" dirty="0" smtClean="0"/>
              <a:t>Нужен и полезен!</a:t>
            </a:r>
          </a:p>
          <a:p>
            <a:r>
              <a:rPr lang="ru-RU" sz="2400" dirty="0" smtClean="0"/>
              <a:t>Очень весело гулять нам</a:t>
            </a:r>
          </a:p>
          <a:p>
            <a:r>
              <a:rPr lang="ru-RU" sz="2400" dirty="0" smtClean="0"/>
              <a:t>И никаких болезней!</a:t>
            </a:r>
          </a:p>
          <a:p>
            <a:r>
              <a:rPr lang="ru-RU" sz="2400" i="1" dirty="0" smtClean="0"/>
              <a:t>(Автор не известен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5" name="Содержимое 4" descr="IMG_30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71988" y="1071546"/>
            <a:ext cx="5259255" cy="542928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000108"/>
            <a:ext cx="1643074" cy="342902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Дело было вечером,</a:t>
            </a:r>
          </a:p>
          <a:p>
            <a:r>
              <a:rPr lang="ru-RU" sz="2400" dirty="0" smtClean="0"/>
              <a:t>Делать было нечего…</a:t>
            </a:r>
          </a:p>
          <a:p>
            <a:r>
              <a:rPr lang="ru-RU" sz="2400" i="1" dirty="0" err="1" smtClean="0"/>
              <a:t>Барто</a:t>
            </a:r>
            <a:r>
              <a:rPr lang="ru-RU" sz="2400" i="1" dirty="0" smtClean="0"/>
              <a:t> А.</a:t>
            </a:r>
            <a:endParaRPr lang="ru-RU" sz="2400" i="1" dirty="0"/>
          </a:p>
        </p:txBody>
      </p:sp>
      <p:pic>
        <p:nvPicPr>
          <p:cNvPr id="5" name="Содержимое 4" descr="IMG_30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53103" y="714356"/>
            <a:ext cx="7101003" cy="528641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672414" cy="62863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Мастер-класс «Игрушка своими руками»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307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317042"/>
            <a:ext cx="7615262" cy="49627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успешно завершена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3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407019"/>
            <a:ext cx="5357850" cy="537407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15328" cy="64294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Мастер-класс «Экспериментальная деятельность в ДОУ»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9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302184"/>
            <a:ext cx="6715172" cy="534023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9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5" y="571480"/>
            <a:ext cx="6535821" cy="595310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728" y="1928802"/>
            <a:ext cx="6286544" cy="335758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 люблю свой детский сад! В нем полным  полно ребят.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1,2,3,4,5 – жаль, что всех не сосчитать!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Может сто их или двести.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Хорошо, когда мы вместе!!!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8588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Вторая группа раннего возраста «МОЗАИКА»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Наша группа дружная – </a:t>
            </a:r>
          </a:p>
          <a:p>
            <a:pPr>
              <a:buNone/>
            </a:pPr>
            <a:r>
              <a:rPr lang="ru-RU" dirty="0" smtClean="0"/>
              <a:t>Умная, послушная.</a:t>
            </a:r>
          </a:p>
          <a:p>
            <a:pPr>
              <a:buNone/>
            </a:pPr>
            <a:r>
              <a:rPr lang="ru-RU" dirty="0" smtClean="0"/>
              <a:t>Песни </a:t>
            </a:r>
            <a:r>
              <a:rPr lang="ru-RU" dirty="0" err="1" smtClean="0"/>
              <a:t>распевальная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И очень рисовальная.</a:t>
            </a:r>
          </a:p>
          <a:p>
            <a:pPr>
              <a:buNone/>
            </a:pPr>
            <a:r>
              <a:rPr lang="ru-RU" dirty="0" smtClean="0"/>
              <a:t>Я сейчас всю группу нашу </a:t>
            </a:r>
          </a:p>
          <a:p>
            <a:pPr>
              <a:buNone/>
            </a:pPr>
            <a:r>
              <a:rPr lang="ru-RU" dirty="0" smtClean="0"/>
              <a:t>Всеми красками раскрашу,</a:t>
            </a:r>
          </a:p>
          <a:p>
            <a:pPr>
              <a:buNone/>
            </a:pPr>
            <a:r>
              <a:rPr lang="ru-RU" dirty="0" smtClean="0"/>
              <a:t>Пусть веселый наш портрет</a:t>
            </a:r>
          </a:p>
          <a:p>
            <a:pPr>
              <a:buNone/>
            </a:pPr>
            <a:r>
              <a:rPr lang="ru-RU" dirty="0" smtClean="0"/>
              <a:t>Улыбается сто лет!</a:t>
            </a:r>
          </a:p>
          <a:p>
            <a:pPr>
              <a:buNone/>
            </a:pPr>
            <a:r>
              <a:rPr lang="ru-RU" i="1" dirty="0" smtClean="0"/>
              <a:t>П. Синявский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9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85776" y="221437"/>
            <a:ext cx="7801024" cy="5850769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08210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Наша группа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20181002_0936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428736"/>
            <a:ext cx="8404114" cy="50720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642918"/>
            <a:ext cx="2714644" cy="51435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Встаньте дети, встаньте в круг</a:t>
            </a:r>
          </a:p>
          <a:p>
            <a:r>
              <a:rPr lang="ru-RU" sz="2800" dirty="0" smtClean="0"/>
              <a:t>Встаньте в круг, встаньте в круг.</a:t>
            </a:r>
          </a:p>
          <a:p>
            <a:r>
              <a:rPr lang="ru-RU" sz="2800" dirty="0" smtClean="0"/>
              <a:t>Ты мой друг и я твой друг</a:t>
            </a:r>
          </a:p>
          <a:p>
            <a:r>
              <a:rPr lang="ru-RU" sz="2800" dirty="0" smtClean="0"/>
              <a:t>Старый, добрый друг!</a:t>
            </a:r>
          </a:p>
          <a:p>
            <a:r>
              <a:rPr lang="ru-RU" sz="2800" i="1" dirty="0" smtClean="0"/>
              <a:t>Шварц Е.</a:t>
            </a:r>
            <a:endParaRPr lang="ru-RU" sz="2800" i="1" dirty="0"/>
          </a:p>
        </p:txBody>
      </p:sp>
      <p:pic>
        <p:nvPicPr>
          <p:cNvPr id="7" name="Содержимое 6" descr="20181019_1542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09103" y="785794"/>
            <a:ext cx="4592367" cy="54626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357166"/>
            <a:ext cx="2643206" cy="571504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ровненькой дорожке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Шагают наши ножки.</a:t>
            </a:r>
          </a:p>
          <a:p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Потешка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" name="Содержимое 4" descr="20181019_1539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262020"/>
            <a:ext cx="5704590" cy="59149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857232"/>
            <a:ext cx="2500330" cy="5072098"/>
          </a:xfrm>
        </p:spPr>
        <p:txBody>
          <a:bodyPr/>
          <a:lstStyle/>
          <a:p>
            <a:r>
              <a:rPr lang="ru-RU" sz="2400" dirty="0" smtClean="0"/>
              <a:t>Для чего нужна зарядка</a:t>
            </a:r>
            <a:r>
              <a:rPr lang="en-US" sz="2400" dirty="0" smtClean="0"/>
              <a:t>? –</a:t>
            </a:r>
          </a:p>
          <a:p>
            <a:r>
              <a:rPr lang="ru-RU" sz="2400" dirty="0" smtClean="0"/>
              <a:t>Это вовсе не загадка –</a:t>
            </a:r>
          </a:p>
          <a:p>
            <a:r>
              <a:rPr lang="ru-RU" sz="2400" dirty="0" smtClean="0"/>
              <a:t>Чтобы силу развивать </a:t>
            </a:r>
          </a:p>
          <a:p>
            <a:r>
              <a:rPr lang="ru-RU" sz="2400" dirty="0" smtClean="0"/>
              <a:t>И весь день не уставать!</a:t>
            </a:r>
          </a:p>
          <a:p>
            <a:r>
              <a:rPr lang="ru-RU" sz="2400" i="1" dirty="0" smtClean="0"/>
              <a:t>Синявский П.</a:t>
            </a:r>
            <a:endParaRPr lang="en-US" sz="2400" i="1" dirty="0" smtClean="0"/>
          </a:p>
          <a:p>
            <a:endParaRPr lang="ru-RU" dirty="0" smtClean="0"/>
          </a:p>
        </p:txBody>
      </p:sp>
      <p:pic>
        <p:nvPicPr>
          <p:cNvPr id="5" name="Содержимое 4" descr="20181019_1542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600046" y="714356"/>
            <a:ext cx="6368015" cy="5857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571480"/>
            <a:ext cx="2714644" cy="521497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Книжка умный добрый друг,</a:t>
            </a:r>
          </a:p>
          <a:p>
            <a:r>
              <a:rPr lang="ru-RU" sz="2000" dirty="0" smtClean="0"/>
              <a:t>Знает книжка все вокруг:</a:t>
            </a:r>
          </a:p>
          <a:p>
            <a:r>
              <a:rPr lang="ru-RU" sz="2000" dirty="0" smtClean="0"/>
              <a:t>Что, зачем, откуда, как</a:t>
            </a:r>
          </a:p>
          <a:p>
            <a:r>
              <a:rPr lang="ru-RU" sz="2000" dirty="0" smtClean="0"/>
              <a:t>И о чем писал Маршак.</a:t>
            </a:r>
          </a:p>
          <a:p>
            <a:r>
              <a:rPr lang="ru-RU" sz="2000" dirty="0" smtClean="0"/>
              <a:t>Чем питается верблюд</a:t>
            </a:r>
            <a:r>
              <a:rPr lang="en-US" sz="2000" dirty="0" smtClean="0"/>
              <a:t>?</a:t>
            </a:r>
            <a:endParaRPr lang="ru-RU" sz="2000" dirty="0" smtClean="0"/>
          </a:p>
          <a:p>
            <a:r>
              <a:rPr lang="ru-RU" sz="2000" dirty="0" smtClean="0"/>
              <a:t>Сколько лет киты живут?</a:t>
            </a:r>
          </a:p>
          <a:p>
            <a:r>
              <a:rPr lang="ru-RU" sz="2000" dirty="0" smtClean="0"/>
              <a:t>Спросишь книжку – даст ответ,</a:t>
            </a:r>
          </a:p>
          <a:p>
            <a:r>
              <a:rPr lang="ru-RU" sz="2000" dirty="0" smtClean="0"/>
              <a:t>У нее секретов нет .</a:t>
            </a:r>
          </a:p>
          <a:p>
            <a:r>
              <a:rPr lang="ru-RU" sz="2000" i="1" dirty="0" smtClean="0"/>
              <a:t>Маршак С.</a:t>
            </a:r>
            <a:endParaRPr lang="ru-RU" sz="2000" i="1" dirty="0"/>
          </a:p>
        </p:txBody>
      </p:sp>
      <p:pic>
        <p:nvPicPr>
          <p:cNvPr id="5" name="Содержимое 4" descr="20180921_1611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86373" y="428604"/>
            <a:ext cx="5343442" cy="58197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428736"/>
            <a:ext cx="2214578" cy="45720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Я леплю из пластилина </a:t>
            </a:r>
          </a:p>
          <a:p>
            <a:r>
              <a:rPr lang="ru-RU" sz="2800" dirty="0" smtClean="0"/>
              <a:t>Шарик, мячик, и пингвина…</a:t>
            </a:r>
          </a:p>
          <a:p>
            <a:r>
              <a:rPr lang="ru-RU" sz="2800" i="1" dirty="0" err="1" smtClean="0"/>
              <a:t>Софинская</a:t>
            </a:r>
            <a:r>
              <a:rPr lang="ru-RU" sz="2800" i="1" dirty="0" smtClean="0"/>
              <a:t> Т.</a:t>
            </a:r>
            <a:endParaRPr lang="ru-RU" sz="2800" i="1" dirty="0"/>
          </a:p>
        </p:txBody>
      </p:sp>
      <p:pic>
        <p:nvPicPr>
          <p:cNvPr id="5" name="Содержимое 4" descr="20181026_0955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12836" y="500042"/>
            <a:ext cx="5588254" cy="60124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472" y="785794"/>
            <a:ext cx="2214578" cy="52864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штанишки ножки: раз и  два,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 обе ручки в рукава!...</a:t>
            </a:r>
          </a:p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Хвацька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Н.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181122_1538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71934" y="537982"/>
            <a:ext cx="4286280" cy="57104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282</TotalTime>
  <Words>358</Words>
  <Application>Microsoft Office PowerPoint</Application>
  <PresentationFormat>Экран (4:3)</PresentationFormat>
  <Paragraphs>79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МУНИЦИПАЛЬНОЕ БЮДЖЕТНОЕ ДОШКОЛЬНОЕ ОБРАЗОВАТЕЛЬНОЕ УЧРЕЖДЕНИЕ «ДЕТСКИЙ САД №22 П.НЕФТЯНИКОВ»</vt:lpstr>
      <vt:lpstr>Вторая группа раннего возраста «МОЗАИКА»</vt:lpstr>
      <vt:lpstr>Наша группа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Мастер-класс «Игрушка своими руками»</vt:lpstr>
      <vt:lpstr>Работа успешно завершена</vt:lpstr>
      <vt:lpstr>Мастер-класс «Экспериментальная деятельность в ДОУ»</vt:lpstr>
      <vt:lpstr>Презентация PowerPoint</vt:lpstr>
      <vt:lpstr>Презентация PowerPoint</vt:lpstr>
      <vt:lpstr>Презентация PowerPoint</vt:lpstr>
      <vt:lpstr>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№22 П.НЕФТЯНИКОВ»</dc:title>
  <dc:creator>user</dc:creator>
  <cp:lastModifiedBy>user</cp:lastModifiedBy>
  <cp:revision>22</cp:revision>
  <dcterms:created xsi:type="dcterms:W3CDTF">2019-03-23T08:31:14Z</dcterms:created>
  <dcterms:modified xsi:type="dcterms:W3CDTF">2019-03-24T07:59:37Z</dcterms:modified>
</cp:coreProperties>
</file>