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15462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 – тема, которую необходимо регулярно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повторять с детьми.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Поэтому в целях профилактики дорожно-транспортного травматизма в нашем детском саду проводится большая работа, которая проводится и в летний период по изучению правил дорожного движения: с детьми проводятся беседы, дидактические игры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мероприятия.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чтобы закрепить умение называть знакомые дорожные знаки, сигналы светофора, правила поведения на улице, а также формировать навыки осознанного поведения на улице и использования правил дорожного движения в повседневной жизни, в нашей группе прошло развлечение «Путешествие в страну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Светофория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страну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Светофория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мы с ребятами  отправились на автобусе, но прежде поиграли в игру «Разрешается – запрещается», чтобы повторить правила поведения в автобусе и на автобусной остановке.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180626_153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3816578" cy="4900634"/>
          </a:xfrm>
        </p:spPr>
      </p:pic>
      <p:pic>
        <p:nvPicPr>
          <p:cNvPr id="10" name="Содержимое 9" descr="20180626_1544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3" y="1600200"/>
            <a:ext cx="3675475" cy="49006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Новая папка\20180626_15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428892" cy="4241298"/>
          </a:xfrm>
          <a:prstGeom prst="rect">
            <a:avLst/>
          </a:prstGeom>
          <a:noFill/>
        </p:spPr>
      </p:pic>
      <p:pic>
        <p:nvPicPr>
          <p:cNvPr id="5" name="Содержимое 4" descr="20180626_1538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123836">
            <a:off x="475703" y="2119375"/>
            <a:ext cx="3394472" cy="4525963"/>
          </a:xfrm>
        </p:spPr>
      </p:pic>
      <p:pic>
        <p:nvPicPr>
          <p:cNvPr id="6" name="Содержимое 5" descr="20180626_1541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398401">
            <a:off x="5727195" y="2230598"/>
            <a:ext cx="3182173" cy="42428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57322"/>
          </a:xfrm>
        </p:spPr>
        <p:txBody>
          <a:bodyPr numCol="2"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Если свет зажегся красный,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Значит двигаться опасно!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Желтый свет дает сигнал,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Чтобы ты зеленый ждал.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Свет зеленый говорит: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«Для тебя проход открыт!»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0626_1549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568318" cy="4757758"/>
          </a:xfrm>
        </p:spPr>
      </p:pic>
      <p:pic>
        <p:nvPicPr>
          <p:cNvPr id="6" name="Содержимое 5" descr="20180626_155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7166"/>
          <a:stretch>
            <a:fillRect/>
          </a:stretch>
        </p:blipFill>
        <p:spPr>
          <a:xfrm>
            <a:off x="4894065" y="1571625"/>
            <a:ext cx="3590678" cy="50006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626_155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997" t="17625"/>
          <a:stretch>
            <a:fillRect/>
          </a:stretch>
        </p:blipFill>
        <p:spPr>
          <a:xfrm>
            <a:off x="395536" y="908720"/>
            <a:ext cx="3860940" cy="5256584"/>
          </a:xfrm>
        </p:spPr>
      </p:pic>
      <p:pic>
        <p:nvPicPr>
          <p:cNvPr id="10" name="Содержимое 9" descr="20180626_154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857232"/>
            <a:ext cx="3745140" cy="52689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нашем пути встретился Медвежонок, с перевязанной лапкой, который  нарушил правила дорожного движения- перешел улицу в неположенном месте. Ребята показали и рассказали , как и где следует переходить дорогу.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0626_1557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9279"/>
          <a:stretch>
            <a:fillRect/>
          </a:stretch>
        </p:blipFill>
        <p:spPr>
          <a:xfrm>
            <a:off x="323528" y="1556792"/>
            <a:ext cx="2714644" cy="4824536"/>
          </a:xfrm>
        </p:spPr>
      </p:pic>
      <p:pic>
        <p:nvPicPr>
          <p:cNvPr id="6" name="Содержимое 5" descr="20180626_155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7756" r="23026"/>
          <a:stretch>
            <a:fillRect/>
          </a:stretch>
        </p:blipFill>
        <p:spPr>
          <a:xfrm>
            <a:off x="3275856" y="1772816"/>
            <a:ext cx="3133829" cy="4464496"/>
          </a:xfrm>
        </p:spPr>
      </p:pic>
      <p:pic>
        <p:nvPicPr>
          <p:cNvPr id="7" name="Picture 2" descr="http://3shumiha.detkin-club.ru/images/parents/db97d0ae75b20fae5ae64f35c51b09df_59075e17bef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720" y="4581128"/>
            <a:ext cx="263828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628_161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4644515" cy="6192688"/>
          </a:xfrm>
        </p:spPr>
      </p:pic>
      <p:sp>
        <p:nvSpPr>
          <p:cNvPr id="7" name="TextBox 6"/>
          <p:cNvSpPr txBox="1"/>
          <p:nvPr/>
        </p:nvSpPr>
        <p:spPr>
          <a:xfrm>
            <a:off x="5796136" y="220486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Наши рисунки по правилам дорожного движения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3shumiha.detkin-club.ru/images/parents/db97d0ae75b20fae5ae64f35c51b09df_59075e17bef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80320" cy="2485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20180628_1627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3"/>
            <a:ext cx="8062130" cy="610522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дороге в детский сад , во время прогулок проводите беседы с детьми о безопасном поведении на улице. Дисциплина на улице – залог безопасности пешеходов, докажите это ребенку на собственном примере.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FEF0CD"/>
      </a:lt1>
      <a:dk2>
        <a:srgbClr val="4F271C"/>
      </a:dk2>
      <a:lt2>
        <a:srgbClr val="E0A104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дорожного движения – тема, которую необходимо регулярно повторять с детьми. Поэтому в целях профилактики дорожно-транспортного травматизма в нашем детском саду проводится большая работа, которая проводится и в летний период по изучению правил дорожного движения: с детьми проводятся беседы, дидактические игры и другие мероприятия.  А чтобы закрепить умение называть знакомые дорожные знаки, сигналы светофора, правила поведения на улице, а также формировать навыки осознанного поведения на улице и использования правил дорожного движения в повседневной жизни, в нашей группе прошло развлечение «Путешествие в страну Светофория».</vt:lpstr>
      <vt:lpstr>В страну Светофория мы с ребятами  отправились на автобусе, но прежде поиграли в игру «Разрешается – запрещается», чтобы повторить правила поведения в автобусе и на автобусной остановке.</vt:lpstr>
      <vt:lpstr>Слайд 3</vt:lpstr>
      <vt:lpstr>Если свет зажегся красный, Значит двигаться опасно! Желтый свет дает сигнал, Чтобы ты зеленый ждал. Свет зеленый говорит: «Для тебя проход открыт!» </vt:lpstr>
      <vt:lpstr>Слайд 5</vt:lpstr>
      <vt:lpstr>На нашем пути встретился Медвежонок, с перевязанной лапкой, который  нарушил правила дорожного движения- перешел улицу в неположенном месте. Ребята показали и рассказали , как и где следует переходить дорогу.</vt:lpstr>
      <vt:lpstr>Слайд 7</vt:lpstr>
      <vt:lpstr>Слайд 8</vt:lpstr>
      <vt:lpstr>Уважаемые родители!  По дороге в детский сад , во время прогулок проводите беседы с детьми о безопасном поведении на улице. Дисциплина на улице – залог безопасности пешеходов, докажите это ребенку на собственном примере.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– тема, которую необходимо регулярно повторять, освежать в памяти детей. Поэтому в целях профилактики дорожно-транспортного травматизма, а также правонарушений среди детей и родителей в нашем детском саду проводится большая работа, которая проводится и в летний период. В рамках тематической недели «Внимание, дорога!», посвящённой изучению правил дорожного движения, с детьми проводились беседы, дидактические игры, различные мероприятия. А чтобы закрепить умение называть знакомые дорожные знаки, сигналы светофора,правила поведения на улице, а также формировать навыки осознанного поведения на улице и использования правил дорожного движения в повседневной жизни у нас прошел праздник «Баба Яга и правила дорожного движения».</dc:title>
  <dc:creator>Света</dc:creator>
  <cp:lastModifiedBy>New1</cp:lastModifiedBy>
  <cp:revision>13</cp:revision>
  <dcterms:created xsi:type="dcterms:W3CDTF">2018-06-27T13:05:31Z</dcterms:created>
  <dcterms:modified xsi:type="dcterms:W3CDTF">2018-06-28T12:59:57Z</dcterms:modified>
</cp:coreProperties>
</file>