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09" r:id="rId3"/>
    <p:sldId id="302" r:id="rId4"/>
    <p:sldId id="303" r:id="rId5"/>
    <p:sldId id="304" r:id="rId6"/>
    <p:sldId id="306" r:id="rId7"/>
    <p:sldId id="256" r:id="rId8"/>
    <p:sldId id="257" r:id="rId9"/>
    <p:sldId id="259" r:id="rId10"/>
    <p:sldId id="261" r:id="rId11"/>
    <p:sldId id="264" r:id="rId12"/>
    <p:sldId id="266" r:id="rId13"/>
    <p:sldId id="267" r:id="rId14"/>
    <p:sldId id="268" r:id="rId15"/>
    <p:sldId id="307" r:id="rId16"/>
    <p:sldId id="269" r:id="rId17"/>
    <p:sldId id="271" r:id="rId18"/>
    <p:sldId id="273" r:id="rId19"/>
    <p:sldId id="274" r:id="rId20"/>
    <p:sldId id="275" r:id="rId21"/>
    <p:sldId id="276" r:id="rId22"/>
    <p:sldId id="278" r:id="rId23"/>
    <p:sldId id="280" r:id="rId24"/>
    <p:sldId id="282" r:id="rId25"/>
    <p:sldId id="283" r:id="rId26"/>
    <p:sldId id="284" r:id="rId27"/>
    <p:sldId id="285" r:id="rId28"/>
    <p:sldId id="286" r:id="rId29"/>
    <p:sldId id="289" r:id="rId30"/>
    <p:sldId id="290" r:id="rId31"/>
    <p:sldId id="308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1556792"/>
            <a:ext cx="705678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Районное методическое объединение 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 теме: «Инновационные технологии в физическом 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развитии детей»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Каргасок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77982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\re-21150p_00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6712"/>
            <a:ext cx="76200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8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Сказка\IMG_567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6"/>
          <a:stretch/>
        </p:blipFill>
        <p:spPr bwMode="auto">
          <a:xfrm>
            <a:off x="971600" y="1280326"/>
            <a:ext cx="7200799" cy="4266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89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Сказка\IMG_568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6"/>
          <a:stretch/>
        </p:blipFill>
        <p:spPr bwMode="auto">
          <a:xfrm>
            <a:off x="827584" y="1124744"/>
            <a:ext cx="7488832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64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Батурина 10.2017\фото 2017-2018\Степы Сказка\IMG_569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552727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80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Сказка\IMG_56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696743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31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Батурина 10.2017\фото 2017-2018\Степы Сказка\IMG_569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1"/>
          <a:stretch/>
        </p:blipFill>
        <p:spPr bwMode="auto">
          <a:xfrm>
            <a:off x="899592" y="836712"/>
            <a:ext cx="7200800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61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Сказка\IMG_532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6"/>
          <a:stretch/>
        </p:blipFill>
        <p:spPr bwMode="auto">
          <a:xfrm>
            <a:off x="899592" y="1052736"/>
            <a:ext cx="7416824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42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Жемчужинка 2\IMG_612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21475" r="-1051" b="-1208"/>
          <a:stretch/>
        </p:blipFill>
        <p:spPr bwMode="auto">
          <a:xfrm>
            <a:off x="935596" y="980728"/>
            <a:ext cx="7452828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1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Сказка\IMG_572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" r="5454" b="16576"/>
          <a:stretch/>
        </p:blipFill>
        <p:spPr bwMode="auto">
          <a:xfrm>
            <a:off x="1115616" y="1029041"/>
            <a:ext cx="6696744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57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Жемчужинка 2\IMG_617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t="12026" r="12451"/>
          <a:stretch/>
        </p:blipFill>
        <p:spPr bwMode="auto">
          <a:xfrm>
            <a:off x="1187624" y="973801"/>
            <a:ext cx="6768752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38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4998" y="754289"/>
            <a:ext cx="705678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«Детский сад №22 п. Нефтяников»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endParaRPr lang="ru-RU" b="1" dirty="0"/>
          </a:p>
          <a:p>
            <a:pPr algn="ctr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«Степ-аэробика, как инновационная технология в работе инструктора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физической культуре»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Составила:</a:t>
            </a:r>
          </a:p>
          <a:p>
            <a:pPr algn="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Инструктор по физической культуре</a:t>
            </a:r>
          </a:p>
          <a:p>
            <a:pPr algn="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Батурина  Наталья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рьевна</a:t>
            </a:r>
          </a:p>
          <a:p>
            <a:pPr algn="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Каргасок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415933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Жемчужинка 2\IMG_616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7"/>
          <a:stretch/>
        </p:blipFill>
        <p:spPr bwMode="auto">
          <a:xfrm>
            <a:off x="1043608" y="980728"/>
            <a:ext cx="6984776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33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Жемчужинка 2\IMG_615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9"/>
          <a:stretch/>
        </p:blipFill>
        <p:spPr bwMode="auto">
          <a:xfrm>
            <a:off x="1115616" y="980728"/>
            <a:ext cx="6840760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20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6-2017\подгот группа 23 февраля\IMG_724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5" r="4755"/>
          <a:stretch/>
        </p:blipFill>
        <p:spPr bwMode="auto">
          <a:xfrm>
            <a:off x="755576" y="1016732"/>
            <a:ext cx="7632848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32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6-2017\День здоровья\IMG_97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692467"/>
            <a:ext cx="5940425" cy="5473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01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6-2017\День здоровья\IMG_976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128792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80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6-2017\День здоровья\IMG_97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912768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5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Desktop\фото\IMG_655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16529" r="4208"/>
          <a:stretch/>
        </p:blipFill>
        <p:spPr bwMode="auto">
          <a:xfrm>
            <a:off x="899592" y="908720"/>
            <a:ext cx="7200800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5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Desktop\фото\IMG_655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13077" b="8136"/>
          <a:stretch/>
        </p:blipFill>
        <p:spPr bwMode="auto">
          <a:xfrm>
            <a:off x="736784" y="1124744"/>
            <a:ext cx="7651639" cy="4488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81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Сказка\IMG_573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t="10977"/>
          <a:stretch/>
        </p:blipFill>
        <p:spPr bwMode="auto">
          <a:xfrm>
            <a:off x="971600" y="908720"/>
            <a:ext cx="7272808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75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Сказка\IMG_575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t="19604" r="3355" b="13536"/>
          <a:stretch/>
        </p:blipFill>
        <p:spPr bwMode="auto">
          <a:xfrm>
            <a:off x="899592" y="908720"/>
            <a:ext cx="7272808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10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Desktop\фото\IMG_662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2926" r="13850"/>
          <a:stretch/>
        </p:blipFill>
        <p:spPr bwMode="auto">
          <a:xfrm>
            <a:off x="1331640" y="872716"/>
            <a:ext cx="6048672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61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Жемчужинка 2\IMG_61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056784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58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98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Desktop\фото\IMG_668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r="8522"/>
          <a:stretch/>
        </p:blipFill>
        <p:spPr bwMode="auto">
          <a:xfrm>
            <a:off x="1496291" y="3645024"/>
            <a:ext cx="3131127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фото\IMG_668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2" r="16364"/>
          <a:stretch/>
        </p:blipFill>
        <p:spPr bwMode="auto">
          <a:xfrm>
            <a:off x="899592" y="778650"/>
            <a:ext cx="2607747" cy="262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фото\IMG_667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7" r="18514"/>
          <a:stretch/>
        </p:blipFill>
        <p:spPr bwMode="auto">
          <a:xfrm>
            <a:off x="4876800" y="620688"/>
            <a:ext cx="3214254" cy="3958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76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Жемчужинка 2\IMG_61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056784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89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Сказка\IMG_55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984776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03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Сказка\IMG_567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6"/>
          <a:stretch/>
        </p:blipFill>
        <p:spPr bwMode="auto">
          <a:xfrm>
            <a:off x="899592" y="1052736"/>
            <a:ext cx="7056783" cy="4896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14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Жемчужинка 2\IMG_611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3"/>
          <a:stretch/>
        </p:blipFill>
        <p:spPr bwMode="auto">
          <a:xfrm>
            <a:off x="1115616" y="980728"/>
            <a:ext cx="6696744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2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Жемчужинка 2\IMG_614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6"/>
          <a:stretch/>
        </p:blipFill>
        <p:spPr bwMode="auto">
          <a:xfrm>
            <a:off x="1074230" y="980728"/>
            <a:ext cx="6954153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2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Жемчужинка 2\IMG_61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056784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97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Сказка\IMG_573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r="4055"/>
          <a:stretch/>
        </p:blipFill>
        <p:spPr bwMode="auto">
          <a:xfrm>
            <a:off x="1043608" y="984385"/>
            <a:ext cx="6912768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18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Desktop\фото\IMG_66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7" b="14127"/>
          <a:stretch/>
        </p:blipFill>
        <p:spPr bwMode="auto">
          <a:xfrm>
            <a:off x="971600" y="1052736"/>
            <a:ext cx="7200799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02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Desktop\Новая папка2\IMG_3776.JPG"/>
          <p:cNvPicPr/>
          <p:nvPr/>
        </p:nvPicPr>
        <p:blipFill rotWithShape="1">
          <a:blip r:embed="rId3" cstate="print"/>
          <a:srcRect t="11505" r="11964"/>
          <a:stretch/>
        </p:blipFill>
        <p:spPr bwMode="auto">
          <a:xfrm>
            <a:off x="971600" y="908720"/>
            <a:ext cx="7056784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4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Сказка\IMG_571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r="1955" b="8527"/>
          <a:stretch/>
        </p:blipFill>
        <p:spPr bwMode="auto">
          <a:xfrm>
            <a:off x="1043608" y="836712"/>
            <a:ext cx="7056784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13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Desktop\origina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11" y="908720"/>
            <a:ext cx="7128792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70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Батурина 10.2017\фото 2017-2018\Степы Жемчужинка 2\IMG_61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488831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591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5" y="714338"/>
            <a:ext cx="4779783" cy="537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7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2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\47854.970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4F4F2"/>
              </a:clrFrom>
              <a:clrTo>
                <a:srgbClr val="F4F4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2" t="-6212" r="-2393" b="20864"/>
          <a:stretch/>
        </p:blipFill>
        <p:spPr bwMode="auto">
          <a:xfrm>
            <a:off x="1083684" y="1412776"/>
            <a:ext cx="6961584" cy="399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4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User\Desktop\фото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ото\d90162102af11dc7d18c717097ff7cbf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4" b="16604"/>
          <a:stretch/>
        </p:blipFill>
        <p:spPr bwMode="auto">
          <a:xfrm>
            <a:off x="611560" y="1052736"/>
            <a:ext cx="7560840" cy="438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7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55</Words>
  <Application>Microsoft Office PowerPoint</Application>
  <PresentationFormat>Экран (4:3)</PresentationFormat>
  <Paragraphs>23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32</cp:revision>
  <dcterms:created xsi:type="dcterms:W3CDTF">2017-11-13T04:15:15Z</dcterms:created>
  <dcterms:modified xsi:type="dcterms:W3CDTF">2017-11-22T01:23:15Z</dcterms:modified>
</cp:coreProperties>
</file>