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5" r:id="rId3"/>
    <p:sldId id="257" r:id="rId4"/>
    <p:sldId id="259" r:id="rId5"/>
    <p:sldId id="261" r:id="rId6"/>
    <p:sldId id="263" r:id="rId7"/>
    <p:sldId id="313" r:id="rId8"/>
    <p:sldId id="284" r:id="rId9"/>
    <p:sldId id="285" r:id="rId10"/>
    <p:sldId id="286" r:id="rId11"/>
    <p:sldId id="304" r:id="rId12"/>
    <p:sldId id="298" r:id="rId13"/>
    <p:sldId id="287" r:id="rId14"/>
    <p:sldId id="294" r:id="rId15"/>
    <p:sldId id="314" r:id="rId16"/>
    <p:sldId id="315" r:id="rId17"/>
    <p:sldId id="321" r:id="rId18"/>
    <p:sldId id="322" r:id="rId19"/>
    <p:sldId id="319" r:id="rId20"/>
    <p:sldId id="312" r:id="rId21"/>
    <p:sldId id="301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68" autoAdjust="0"/>
    <p:restoredTop sz="95352" autoAdjust="0"/>
  </p:normalViewPr>
  <p:slideViewPr>
    <p:cSldViewPr>
      <p:cViewPr varScale="1">
        <p:scale>
          <a:sx n="84" d="100"/>
          <a:sy n="84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Методологическое </a:t>
            </a:r>
          </a:p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</c:rich>
      </c:tx>
      <c:layout>
        <c:manualLayout>
          <c:xMode val="edge"/>
          <c:yMode val="edge"/>
          <c:x val="7.8830927384077529E-2"/>
          <c:y val="2.3809523809524027E-2"/>
        </c:manualLayout>
      </c:layout>
    </c:title>
    <c:plotArea>
      <c:layout>
        <c:manualLayout>
          <c:layoutTarget val="inner"/>
          <c:xMode val="edge"/>
          <c:yMode val="edge"/>
          <c:x val="4.0358804813208332E-2"/>
          <c:y val="0.27647506108795578"/>
          <c:w val="0.50912146398366853"/>
          <c:h val="0.5531348399174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Тематика методологической помощи в 2014-2018 г.: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28</c:v>
                </c:pt>
                <c:pt idx="2">
                  <c:v>35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«Развитие познавательных способностей у детей».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«Релаксационные игры как способ снятия психо-эмоционального напряжения у детей».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«Дидактические игры».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«Значение потешек в жизни ребенка».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«Работа с соленым тестом».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«Развитие мелкой моторики рук у детей от года до трех лет».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gapWidth val="100"/>
        <c:axId val="68965120"/>
        <c:axId val="68966656"/>
      </c:barChart>
      <c:catAx>
        <c:axId val="68965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966656"/>
        <c:crosses val="autoZero"/>
        <c:auto val="1"/>
        <c:lblAlgn val="ctr"/>
        <c:lblOffset val="100"/>
      </c:catAx>
      <c:valAx>
        <c:axId val="68966656"/>
        <c:scaling>
          <c:orientation val="minMax"/>
        </c:scaling>
        <c:axPos val="l"/>
        <c:majorGridlines/>
        <c:numFmt formatCode="General" sourceLinked="1"/>
        <c:tickLblPos val="nextTo"/>
        <c:crossAx val="689651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u="sng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8029337532808434"/>
          <c:y val="0"/>
          <c:w val="0.40690662467191602"/>
          <c:h val="0.9850894628865247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Диагностическое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</c:rich>
      </c:tx>
      <c:layout>
        <c:manualLayout>
          <c:xMode val="edge"/>
          <c:yMode val="edge"/>
          <c:x val="0.11101465256762952"/>
          <c:y val="4.9512139096434482E-2"/>
        </c:manualLayout>
      </c:layout>
    </c:title>
    <c:plotArea>
      <c:layout>
        <c:manualLayout>
          <c:layoutTarget val="inner"/>
          <c:xMode val="edge"/>
          <c:yMode val="edge"/>
          <c:x val="4.190902479085129E-2"/>
          <c:y val="0.2657071917109351"/>
          <c:w val="0.50912146398366853"/>
          <c:h val="0.566248700954606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Диагностический Блок: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Экспресс-диагностика познавательных способностей Павлова Н.Н., Руденко Л.Г.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Экспресс-диагностика психических процессов.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Диагностика развития речи у детей Володина А.С.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gapWidth val="100"/>
        <c:axId val="38577664"/>
        <c:axId val="38579200"/>
      </c:barChart>
      <c:catAx>
        <c:axId val="3857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579200"/>
        <c:crosses val="autoZero"/>
        <c:auto val="1"/>
        <c:lblAlgn val="ctr"/>
        <c:lblOffset val="100"/>
      </c:catAx>
      <c:valAx>
        <c:axId val="38579200"/>
        <c:scaling>
          <c:orientation val="minMax"/>
        </c:scaling>
        <c:axPos val="l"/>
        <c:majorGridlines/>
        <c:numFmt formatCode="General" sourceLinked="1"/>
        <c:tickLblPos val="nextTo"/>
        <c:crossAx val="385776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u="sng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36566387994772"/>
          <c:y val="0.14500922022871288"/>
          <c:w val="0.3639950827864098"/>
          <c:h val="0.7498687040780496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</a:p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</c:rich>
      </c:tx>
      <c:layout>
        <c:manualLayout>
          <c:xMode val="edge"/>
          <c:yMode val="edge"/>
          <c:x val="4.4523216122533488E-2"/>
          <c:y val="5.1159845826477049E-2"/>
        </c:manualLayout>
      </c:layout>
    </c:title>
    <c:plotArea>
      <c:layout>
        <c:manualLayout>
          <c:layoutTarget val="inner"/>
          <c:xMode val="edge"/>
          <c:yMode val="edge"/>
          <c:x val="4.2753431972839706E-2"/>
          <c:y val="0.29583090085483887"/>
          <c:w val="0.50912146398366853"/>
          <c:h val="0.562898644565853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 2014-2018 г.: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39</c:v>
                </c:pt>
                <c:pt idx="2">
                  <c:v>63</c:v>
                </c:pt>
                <c:pt idx="3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Физкультурные досуги.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Мероприятия на развитие познавательных способностей.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Мероприятия направленные на речевое развитие.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Утренники.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gapWidth val="100"/>
        <c:axId val="70628864"/>
        <c:axId val="70630400"/>
      </c:barChart>
      <c:catAx>
        <c:axId val="7062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630400"/>
        <c:crosses val="autoZero"/>
        <c:auto val="1"/>
        <c:lblAlgn val="ctr"/>
        <c:lblOffset val="100"/>
      </c:catAx>
      <c:valAx>
        <c:axId val="70630400"/>
        <c:scaling>
          <c:orientation val="minMax"/>
        </c:scaling>
        <c:axPos val="l"/>
        <c:majorGridlines/>
        <c:numFmt formatCode="General" sourceLinked="1"/>
        <c:tickLblPos val="nextTo"/>
        <c:crossAx val="70628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u="sng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61821118514104"/>
          <c:y val="5.9343996550084863E-2"/>
          <c:w val="0.31918221339382347"/>
          <c:h val="0.9019260563626729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Консультационное </a:t>
            </a:r>
          </a:p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направление</a:t>
            </a:r>
          </a:p>
        </c:rich>
      </c:tx>
      <c:layout>
        <c:manualLayout>
          <c:xMode val="edge"/>
          <c:yMode val="edge"/>
          <c:x val="7.8830927384077473E-2"/>
          <c:y val="2.3809523809524006E-2"/>
        </c:manualLayout>
      </c:layout>
    </c:title>
    <c:plotArea>
      <c:layout>
        <c:manualLayout>
          <c:layoutTarget val="inner"/>
          <c:xMode val="edge"/>
          <c:yMode val="edge"/>
          <c:x val="4.390892474265469E-2"/>
          <c:y val="0.26466306447548926"/>
          <c:w val="0.51392626984048906"/>
          <c:h val="0.538511366499622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Темы консультаций в 2014-2018 г.: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34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«Артикуляционная гимнастика в домашних условиях».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«Домашняя игротека для детей и родителей».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«Формирование творческих способностей посредством тестопластики».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«Развитие ребенка от года до трех лет».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«Развитие речи у детей раннего возраста».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«Значение сказок в жизни ребенка».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2014-2015 г.</c:v>
                </c:pt>
                <c:pt idx="1">
                  <c:v>2015-2016 г.</c:v>
                </c:pt>
                <c:pt idx="2">
                  <c:v>2016-2017 г.</c:v>
                </c:pt>
                <c:pt idx="3">
                  <c:v>2017-2018 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</c:numCache>
            </c:numRef>
          </c:val>
        </c:ser>
        <c:gapWidth val="100"/>
        <c:axId val="83714816"/>
        <c:axId val="83716352"/>
      </c:barChart>
      <c:catAx>
        <c:axId val="83714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716352"/>
        <c:crosses val="autoZero"/>
        <c:auto val="1"/>
        <c:lblAlgn val="ctr"/>
        <c:lblOffset val="100"/>
      </c:catAx>
      <c:valAx>
        <c:axId val="83716352"/>
        <c:scaling>
          <c:orientation val="minMax"/>
        </c:scaling>
        <c:axPos val="l"/>
        <c:majorGridlines/>
        <c:numFmt formatCode="General" sourceLinked="1"/>
        <c:tickLblPos val="nextTo"/>
        <c:crossAx val="83714816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0"/>
        <c:txPr>
          <a:bodyPr/>
          <a:lstStyle/>
          <a:p>
            <a:pPr>
              <a:defRPr sz="1600" u="sng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63831347235164"/>
          <c:y val="5.9343996550084863E-2"/>
          <c:w val="0.34867114657982262"/>
          <c:h val="0.82341084385237051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/>
              <a:t>Количество </a:t>
            </a:r>
            <a:r>
              <a:rPr lang="ru-RU" sz="2800" dirty="0"/>
              <a:t>семей посетивших КЦ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0342299816424232E-2"/>
          <c:y val="0.10052607120841534"/>
          <c:w val="0.93426105254106462"/>
          <c:h val="0.803320983278432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семей посетивших КЦ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 год (сентябрь-декабрь)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 (январь-май)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47</c:v>
                </c:pt>
                <c:pt idx="2">
                  <c:v>60</c:v>
                </c:pt>
                <c:pt idx="3">
                  <c:v>63</c:v>
                </c:pt>
                <c:pt idx="4">
                  <c:v>29</c:v>
                </c:pt>
              </c:numCache>
            </c:numRef>
          </c:val>
        </c:ser>
        <c:axId val="70684032"/>
        <c:axId val="83768448"/>
      </c:barChart>
      <c:catAx>
        <c:axId val="70684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768448"/>
        <c:crosses val="autoZero"/>
        <c:auto val="1"/>
        <c:lblAlgn val="ctr"/>
        <c:lblOffset val="100"/>
      </c:catAx>
      <c:valAx>
        <c:axId val="83768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0684032"/>
        <c:crosses val="autoZero"/>
        <c:crossBetween val="between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F3AE9-847D-4AAF-88E1-9DE4AB70493B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077CB7-3128-4385-BB86-487F5F282DCD}">
      <dgm:prSet phldrT="[Текст]" custT="1"/>
      <dgm:spPr/>
      <dgm:t>
        <a:bodyPr/>
        <a:lstStyle/>
        <a:p>
          <a:r>
            <a:rPr lang="ru-RU" sz="2000" b="0" dirty="0" smtClean="0"/>
            <a:t>-</a:t>
          </a:r>
          <a:endParaRPr lang="ru-RU" sz="2000" b="0" dirty="0"/>
        </a:p>
      </dgm:t>
    </dgm:pt>
    <dgm:pt modelId="{5F060EF4-E5C8-4CFE-AF68-C0CF56185752}" type="parTrans" cxnId="{44B16E38-AA9C-40E2-B7F0-833DB8416BD4}">
      <dgm:prSet/>
      <dgm:spPr/>
      <dgm:t>
        <a:bodyPr/>
        <a:lstStyle/>
        <a:p>
          <a:endParaRPr lang="ru-RU"/>
        </a:p>
      </dgm:t>
    </dgm:pt>
    <dgm:pt modelId="{1C13B391-5A31-45B6-9D07-696E2105F080}" type="sibTrans" cxnId="{44B16E38-AA9C-40E2-B7F0-833DB8416BD4}">
      <dgm:prSet/>
      <dgm:spPr/>
      <dgm:t>
        <a:bodyPr/>
        <a:lstStyle/>
        <a:p>
          <a:endParaRPr lang="ru-RU"/>
        </a:p>
      </dgm:t>
    </dgm:pt>
    <dgm:pt modelId="{8C70CB60-8312-4559-9E22-15EDAFCEF66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Положение о КЦ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90DA9B5-49A6-49C4-8B8E-194DE358ECB1}" type="parTrans" cxnId="{23C59335-4DD0-4EEC-A54C-8D1549729A41}">
      <dgm:prSet/>
      <dgm:spPr/>
      <dgm:t>
        <a:bodyPr/>
        <a:lstStyle/>
        <a:p>
          <a:endParaRPr lang="ru-RU"/>
        </a:p>
      </dgm:t>
    </dgm:pt>
    <dgm:pt modelId="{07D9ECEA-AAC5-4239-BE99-363659CDC9D3}" type="sibTrans" cxnId="{23C59335-4DD0-4EEC-A54C-8D1549729A41}">
      <dgm:prSet/>
      <dgm:spPr/>
      <dgm:t>
        <a:bodyPr/>
        <a:lstStyle/>
        <a:p>
          <a:endParaRPr lang="ru-RU"/>
        </a:p>
      </dgm:t>
    </dgm:pt>
    <dgm:pt modelId="{1F1704D2-F90E-47B3-826B-8721E48DA9C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Договор между КЦ  дошкольного образовательного учреждения и  семьей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F55D20F-C926-4266-8E09-C47C773726EB}" type="parTrans" cxnId="{7D440886-D731-4A70-9F2D-C7BF575F2802}">
      <dgm:prSet/>
      <dgm:spPr/>
      <dgm:t>
        <a:bodyPr/>
        <a:lstStyle/>
        <a:p>
          <a:endParaRPr lang="ru-RU"/>
        </a:p>
      </dgm:t>
    </dgm:pt>
    <dgm:pt modelId="{9E59357F-6DC3-4070-95D9-D03293A14E04}" type="sibTrans" cxnId="{7D440886-D731-4A70-9F2D-C7BF575F2802}">
      <dgm:prSet/>
      <dgm:spPr/>
      <dgm:t>
        <a:bodyPr/>
        <a:lstStyle/>
        <a:p>
          <a:endParaRPr lang="ru-RU"/>
        </a:p>
      </dgm:t>
    </dgm:pt>
    <dgm:pt modelId="{BE3129FC-E0DB-4AAE-A2CA-7771E65EAB71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ACD44738-582D-4968-B62F-4F9830F3F6DC}" type="parTrans" cxnId="{EEF47E21-3A48-4F76-B083-93770012598E}">
      <dgm:prSet/>
      <dgm:spPr/>
      <dgm:t>
        <a:bodyPr/>
        <a:lstStyle/>
        <a:p>
          <a:endParaRPr lang="ru-RU"/>
        </a:p>
      </dgm:t>
    </dgm:pt>
    <dgm:pt modelId="{E865D912-E8E8-4E78-8863-6730CD957874}" type="sibTrans" cxnId="{EEF47E21-3A48-4F76-B083-93770012598E}">
      <dgm:prSet/>
      <dgm:spPr/>
      <dgm:t>
        <a:bodyPr/>
        <a:lstStyle/>
        <a:p>
          <a:endParaRPr lang="ru-RU"/>
        </a:p>
      </dgm:t>
    </dgm:pt>
    <dgm:pt modelId="{3E1BCA12-78CC-4784-9E48-1BA9902501D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Перспективный план работы КЦ на учебный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FB9C001-2C12-42EC-80A5-2B6E50C88C2F}" type="parTrans" cxnId="{2406F084-8E31-4933-8DBC-2E5917B03509}">
      <dgm:prSet/>
      <dgm:spPr/>
      <dgm:t>
        <a:bodyPr/>
        <a:lstStyle/>
        <a:p>
          <a:endParaRPr lang="ru-RU"/>
        </a:p>
      </dgm:t>
    </dgm:pt>
    <dgm:pt modelId="{356B8A73-4F4C-40F2-89DE-2D89661C8D75}" type="sibTrans" cxnId="{2406F084-8E31-4933-8DBC-2E5917B03509}">
      <dgm:prSet/>
      <dgm:spPr/>
      <dgm:t>
        <a:bodyPr/>
        <a:lstStyle/>
        <a:p>
          <a:endParaRPr lang="ru-RU"/>
        </a:p>
      </dgm:t>
    </dgm:pt>
    <dgm:pt modelId="{40B34AC1-F6D7-4053-9A22-AE668907043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График работы специалистов КЦ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D058C7F-B1CC-469F-BE5D-BE6616C7A3ED}" type="parTrans" cxnId="{9F7D452B-38FE-4BD4-9C9A-C11EA05443F5}">
      <dgm:prSet/>
      <dgm:spPr/>
      <dgm:t>
        <a:bodyPr/>
        <a:lstStyle/>
        <a:p>
          <a:endParaRPr lang="ru-RU"/>
        </a:p>
      </dgm:t>
    </dgm:pt>
    <dgm:pt modelId="{BB53652C-1D65-4460-8F82-C2A3C1ABE11B}" type="sibTrans" cxnId="{9F7D452B-38FE-4BD4-9C9A-C11EA05443F5}">
      <dgm:prSet/>
      <dgm:spPr/>
      <dgm:t>
        <a:bodyPr/>
        <a:lstStyle/>
        <a:p>
          <a:endParaRPr lang="ru-RU"/>
        </a:p>
      </dgm:t>
    </dgm:pt>
    <dgm:pt modelId="{8C21E625-F0B5-4236-A2D1-B16D2D3BE54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F65FB7-7B4B-4C9A-81B6-E9A019784D81}" type="parTrans" cxnId="{45D62C07-C637-4930-A606-72AA81B72ED2}">
      <dgm:prSet/>
      <dgm:spPr/>
      <dgm:t>
        <a:bodyPr/>
        <a:lstStyle/>
        <a:p>
          <a:endParaRPr lang="ru-RU"/>
        </a:p>
      </dgm:t>
    </dgm:pt>
    <dgm:pt modelId="{2DD3020B-DAEE-466A-98F7-41A6DB1AF2F8}" type="sibTrans" cxnId="{45D62C07-C637-4930-A606-72AA81B72ED2}">
      <dgm:prSet/>
      <dgm:spPr/>
      <dgm:t>
        <a:bodyPr/>
        <a:lstStyle/>
        <a:p>
          <a:endParaRPr lang="ru-RU"/>
        </a:p>
      </dgm:t>
    </dgm:pt>
    <dgm:pt modelId="{3D9DCEDA-6963-4A42-AD56-79F92BCD2AB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Журнал учета консультаций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92A038-2B4D-4723-8984-E5F9DE64B052}" type="sibTrans" cxnId="{9A10D23E-ADF2-4819-B9DA-5F7B3E201005}">
      <dgm:prSet/>
      <dgm:spPr/>
      <dgm:t>
        <a:bodyPr/>
        <a:lstStyle/>
        <a:p>
          <a:endParaRPr lang="ru-RU"/>
        </a:p>
      </dgm:t>
    </dgm:pt>
    <dgm:pt modelId="{35BFC664-0466-4276-AFF5-1BF1F6547CB9}" type="parTrans" cxnId="{9A10D23E-ADF2-4819-B9DA-5F7B3E201005}">
      <dgm:prSet/>
      <dgm:spPr/>
      <dgm:t>
        <a:bodyPr/>
        <a:lstStyle/>
        <a:p>
          <a:endParaRPr lang="ru-RU"/>
        </a:p>
      </dgm:t>
    </dgm:pt>
    <dgm:pt modelId="{DE35C8C2-331D-4528-8A7B-10F2D246E60A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Журнал учета движения семей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9B768C4-4823-4AF3-95E2-E8D846455FF5}" type="sibTrans" cxnId="{1C596445-A88E-4E90-82BB-A7AEA8A48285}">
      <dgm:prSet/>
      <dgm:spPr/>
      <dgm:t>
        <a:bodyPr/>
        <a:lstStyle/>
        <a:p>
          <a:endParaRPr lang="ru-RU"/>
        </a:p>
      </dgm:t>
    </dgm:pt>
    <dgm:pt modelId="{60016BA9-F0AF-499D-926C-948BF8B66FCB}" type="parTrans" cxnId="{1C596445-A88E-4E90-82BB-A7AEA8A48285}">
      <dgm:prSet/>
      <dgm:spPr/>
      <dgm:t>
        <a:bodyPr/>
        <a:lstStyle/>
        <a:p>
          <a:endParaRPr lang="ru-RU"/>
        </a:p>
      </dgm:t>
    </dgm:pt>
    <dgm:pt modelId="{6FDEC1B7-098A-41E1-8EC7-E9C1B0C1249A}">
      <dgm:prSet phldrT="[Текст]"/>
      <dgm:spPr/>
      <dgm:t>
        <a:bodyPr/>
        <a:lstStyle/>
        <a:p>
          <a:endParaRPr lang="ru-RU" sz="1700" dirty="0"/>
        </a:p>
      </dgm:t>
    </dgm:pt>
    <dgm:pt modelId="{859E3B67-C78B-47F8-90AC-80F2F0AB0A12}" type="parTrans" cxnId="{B9C747B3-664A-4B26-9F4B-593500963642}">
      <dgm:prSet/>
      <dgm:spPr/>
      <dgm:t>
        <a:bodyPr/>
        <a:lstStyle/>
        <a:p>
          <a:endParaRPr lang="ru-RU"/>
        </a:p>
      </dgm:t>
    </dgm:pt>
    <dgm:pt modelId="{1455259F-DD73-466D-B950-C930C3B2C7CD}" type="sibTrans" cxnId="{B9C747B3-664A-4B26-9F4B-593500963642}">
      <dgm:prSet/>
      <dgm:spPr/>
      <dgm:t>
        <a:bodyPr/>
        <a:lstStyle/>
        <a:p>
          <a:endParaRPr lang="ru-RU"/>
        </a:p>
      </dgm:t>
    </dgm:pt>
    <dgm:pt modelId="{1CC45587-9F65-40E8-87ED-71F3E0B8BDC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Индивидуальная карта семьи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1701A6C-3D7C-4D9D-841A-D52DFC27CCFD}" type="parTrans" cxnId="{976D8948-EE5A-4392-A2C7-F296FE65D36E}">
      <dgm:prSet/>
      <dgm:spPr/>
      <dgm:t>
        <a:bodyPr/>
        <a:lstStyle/>
        <a:p>
          <a:endParaRPr lang="ru-RU"/>
        </a:p>
      </dgm:t>
    </dgm:pt>
    <dgm:pt modelId="{36BBCEC6-1089-4601-90AB-5749EE2ECBB0}" type="sibTrans" cxnId="{976D8948-EE5A-4392-A2C7-F296FE65D36E}">
      <dgm:prSet/>
      <dgm:spPr/>
      <dgm:t>
        <a:bodyPr/>
        <a:lstStyle/>
        <a:p>
          <a:endParaRPr lang="ru-RU"/>
        </a:p>
      </dgm:t>
    </dgm:pt>
    <dgm:pt modelId="{70448F62-066A-4937-8161-0D4F8EE60987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Журнал учета групповых мероприятий с семьями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63E9B74-2A46-4508-8CF9-20406FFDBE2B}" type="parTrans" cxnId="{A8FC4F38-B017-4A65-9434-5841B0EA805C}">
      <dgm:prSet/>
      <dgm:spPr/>
      <dgm:t>
        <a:bodyPr/>
        <a:lstStyle/>
        <a:p>
          <a:endParaRPr lang="ru-RU"/>
        </a:p>
      </dgm:t>
    </dgm:pt>
    <dgm:pt modelId="{419E0C81-31EB-43F9-BF32-AA247CC0274D}" type="sibTrans" cxnId="{A8FC4F38-B017-4A65-9434-5841B0EA805C}">
      <dgm:prSet/>
      <dgm:spPr/>
      <dgm:t>
        <a:bodyPr/>
        <a:lstStyle/>
        <a:p>
          <a:endParaRPr lang="ru-RU"/>
        </a:p>
      </dgm:t>
    </dgm:pt>
    <dgm:pt modelId="{B372E688-05D2-432B-AAB0-1982D836E65A}" type="pres">
      <dgm:prSet presAssocID="{864F3AE9-847D-4AAF-88E1-9DE4AB7049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45303-D310-4A3A-B191-66E18C42C71A}" type="pres">
      <dgm:prSet presAssocID="{4C077CB7-3128-4385-BB86-487F5F282DCD}" presName="composite" presStyleCnt="0"/>
      <dgm:spPr/>
      <dgm:t>
        <a:bodyPr/>
        <a:lstStyle/>
        <a:p>
          <a:endParaRPr lang="ru-RU"/>
        </a:p>
      </dgm:t>
    </dgm:pt>
    <dgm:pt modelId="{6A9CB9F3-2062-4B91-9674-E3B87ACCA2D2}" type="pres">
      <dgm:prSet presAssocID="{4C077CB7-3128-4385-BB86-487F5F282DC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5720-C074-44DA-8AC5-8834A041EE7A}" type="pres">
      <dgm:prSet presAssocID="{4C077CB7-3128-4385-BB86-487F5F282DC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D9D08-D5B7-4178-BEFF-8580A0702A32}" type="pres">
      <dgm:prSet presAssocID="{1C13B391-5A31-45B6-9D07-696E2105F080}" presName="sp" presStyleCnt="0"/>
      <dgm:spPr/>
      <dgm:t>
        <a:bodyPr/>
        <a:lstStyle/>
        <a:p>
          <a:endParaRPr lang="ru-RU"/>
        </a:p>
      </dgm:t>
    </dgm:pt>
    <dgm:pt modelId="{86E4E9C6-49F2-4671-A3A7-9BC5ED06D719}" type="pres">
      <dgm:prSet presAssocID="{BE3129FC-E0DB-4AAE-A2CA-7771E65EAB71}" presName="composite" presStyleCnt="0"/>
      <dgm:spPr/>
      <dgm:t>
        <a:bodyPr/>
        <a:lstStyle/>
        <a:p>
          <a:endParaRPr lang="ru-RU"/>
        </a:p>
      </dgm:t>
    </dgm:pt>
    <dgm:pt modelId="{269F9562-6834-47EB-8A6F-15FE5A1A5DF7}" type="pres">
      <dgm:prSet presAssocID="{BE3129FC-E0DB-4AAE-A2CA-7771E65EAB7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2D469-3CB3-428E-87C7-3AD1D46776ED}" type="pres">
      <dgm:prSet presAssocID="{BE3129FC-E0DB-4AAE-A2CA-7771E65EAB7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0A6E6-EC71-4B72-BA88-33D2763D066F}" type="pres">
      <dgm:prSet presAssocID="{E865D912-E8E8-4E78-8863-6730CD957874}" presName="sp" presStyleCnt="0"/>
      <dgm:spPr/>
      <dgm:t>
        <a:bodyPr/>
        <a:lstStyle/>
        <a:p>
          <a:endParaRPr lang="ru-RU"/>
        </a:p>
      </dgm:t>
    </dgm:pt>
    <dgm:pt modelId="{B2A9A4ED-EF1F-4897-A8E0-A9B977AF0371}" type="pres">
      <dgm:prSet presAssocID="{8C21E625-F0B5-4236-A2D1-B16D2D3BE549}" presName="composite" presStyleCnt="0"/>
      <dgm:spPr/>
      <dgm:t>
        <a:bodyPr/>
        <a:lstStyle/>
        <a:p>
          <a:endParaRPr lang="ru-RU"/>
        </a:p>
      </dgm:t>
    </dgm:pt>
    <dgm:pt modelId="{D5A1E10B-2953-47DD-9BF6-42247AECE566}" type="pres">
      <dgm:prSet presAssocID="{8C21E625-F0B5-4236-A2D1-B16D2D3BE54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2DFF6-C9AA-446F-8C0A-12A422803C5A}" type="pres">
      <dgm:prSet presAssocID="{8C21E625-F0B5-4236-A2D1-B16D2D3BE549}" presName="descendantText" presStyleLbl="alignAcc1" presStyleIdx="2" presStyleCnt="3" custLinFactNeighborX="727" custLinFactNeighborY="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3106F6-20CE-4402-9B1F-8ACCFA439B67}" type="presOf" srcId="{DE35C8C2-331D-4528-8A7B-10F2D246E60A}" destId="{2572DFF6-C9AA-446F-8C0A-12A422803C5A}" srcOrd="0" destOrd="0" presId="urn:microsoft.com/office/officeart/2005/8/layout/chevron2"/>
    <dgm:cxn modelId="{3668C2F6-6953-4653-9091-99B547C6C503}" type="presOf" srcId="{70448F62-066A-4937-8161-0D4F8EE60987}" destId="{2572DFF6-C9AA-446F-8C0A-12A422803C5A}" srcOrd="0" destOrd="2" presId="urn:microsoft.com/office/officeart/2005/8/layout/chevron2"/>
    <dgm:cxn modelId="{1C596445-A88E-4E90-82BB-A7AEA8A48285}" srcId="{8C21E625-F0B5-4236-A2D1-B16D2D3BE549}" destId="{DE35C8C2-331D-4528-8A7B-10F2D246E60A}" srcOrd="0" destOrd="0" parTransId="{60016BA9-F0AF-499D-926C-948BF8B66FCB}" sibTransId="{59B768C4-4823-4AF3-95E2-E8D846455FF5}"/>
    <dgm:cxn modelId="{B9C747B3-664A-4B26-9F4B-593500963642}" srcId="{8C21E625-F0B5-4236-A2D1-B16D2D3BE549}" destId="{6FDEC1B7-098A-41E1-8EC7-E9C1B0C1249A}" srcOrd="3" destOrd="0" parTransId="{859E3B67-C78B-47F8-90AC-80F2F0AB0A12}" sibTransId="{1455259F-DD73-466D-B950-C930C3B2C7CD}"/>
    <dgm:cxn modelId="{2EF566F0-4D2B-499F-84DB-535609A79C76}" type="presOf" srcId="{40B34AC1-F6D7-4053-9A22-AE668907043A}" destId="{37E2D469-3CB3-428E-87C7-3AD1D46776ED}" srcOrd="0" destOrd="1" presId="urn:microsoft.com/office/officeart/2005/8/layout/chevron2"/>
    <dgm:cxn modelId="{A7A3201D-FE49-4EE3-B446-0A9E3846E742}" type="presOf" srcId="{3D9DCEDA-6963-4A42-AD56-79F92BCD2AB6}" destId="{2572DFF6-C9AA-446F-8C0A-12A422803C5A}" srcOrd="0" destOrd="1" presId="urn:microsoft.com/office/officeart/2005/8/layout/chevron2"/>
    <dgm:cxn modelId="{23C59335-4DD0-4EEC-A54C-8D1549729A41}" srcId="{4C077CB7-3128-4385-BB86-487F5F282DCD}" destId="{8C70CB60-8312-4559-9E22-15EDAFCEF66B}" srcOrd="0" destOrd="0" parTransId="{E90DA9B5-49A6-49C4-8B8E-194DE358ECB1}" sibTransId="{07D9ECEA-AAC5-4239-BE99-363659CDC9D3}"/>
    <dgm:cxn modelId="{2406F084-8E31-4933-8DBC-2E5917B03509}" srcId="{BE3129FC-E0DB-4AAE-A2CA-7771E65EAB71}" destId="{3E1BCA12-78CC-4784-9E48-1BA9902501D4}" srcOrd="0" destOrd="0" parTransId="{0FB9C001-2C12-42EC-80A5-2B6E50C88C2F}" sibTransId="{356B8A73-4F4C-40F2-89DE-2D89661C8D75}"/>
    <dgm:cxn modelId="{44B16E38-AA9C-40E2-B7F0-833DB8416BD4}" srcId="{864F3AE9-847D-4AAF-88E1-9DE4AB70493B}" destId="{4C077CB7-3128-4385-BB86-487F5F282DCD}" srcOrd="0" destOrd="0" parTransId="{5F060EF4-E5C8-4CFE-AF68-C0CF56185752}" sibTransId="{1C13B391-5A31-45B6-9D07-696E2105F080}"/>
    <dgm:cxn modelId="{9371F0A2-A23F-4AFA-8115-B7E46CE99185}" type="presOf" srcId="{BE3129FC-E0DB-4AAE-A2CA-7771E65EAB71}" destId="{269F9562-6834-47EB-8A6F-15FE5A1A5DF7}" srcOrd="0" destOrd="0" presId="urn:microsoft.com/office/officeart/2005/8/layout/chevron2"/>
    <dgm:cxn modelId="{36CA9564-24B7-46B1-85FF-9E6D34F9BFF1}" type="presOf" srcId="{864F3AE9-847D-4AAF-88E1-9DE4AB70493B}" destId="{B372E688-05D2-432B-AAB0-1982D836E65A}" srcOrd="0" destOrd="0" presId="urn:microsoft.com/office/officeart/2005/8/layout/chevron2"/>
    <dgm:cxn modelId="{EEF47E21-3A48-4F76-B083-93770012598E}" srcId="{864F3AE9-847D-4AAF-88E1-9DE4AB70493B}" destId="{BE3129FC-E0DB-4AAE-A2CA-7771E65EAB71}" srcOrd="1" destOrd="0" parTransId="{ACD44738-582D-4968-B62F-4F9830F3F6DC}" sibTransId="{E865D912-E8E8-4E78-8863-6730CD957874}"/>
    <dgm:cxn modelId="{14650B1E-91E4-41BB-BBE6-EF64883E30D0}" type="presOf" srcId="{8C70CB60-8312-4559-9E22-15EDAFCEF66B}" destId="{35515720-C074-44DA-8AC5-8834A041EE7A}" srcOrd="0" destOrd="0" presId="urn:microsoft.com/office/officeart/2005/8/layout/chevron2"/>
    <dgm:cxn modelId="{2BFE7FDA-102F-4338-AA8E-52C7023B29A0}" type="presOf" srcId="{1CC45587-9F65-40E8-87ED-71F3E0B8BDCA}" destId="{37E2D469-3CB3-428E-87C7-3AD1D46776ED}" srcOrd="0" destOrd="2" presId="urn:microsoft.com/office/officeart/2005/8/layout/chevron2"/>
    <dgm:cxn modelId="{45D62C07-C637-4930-A606-72AA81B72ED2}" srcId="{864F3AE9-847D-4AAF-88E1-9DE4AB70493B}" destId="{8C21E625-F0B5-4236-A2D1-B16D2D3BE549}" srcOrd="2" destOrd="0" parTransId="{FDF65FB7-7B4B-4C9A-81B6-E9A019784D81}" sibTransId="{2DD3020B-DAEE-466A-98F7-41A6DB1AF2F8}"/>
    <dgm:cxn modelId="{9F7D452B-38FE-4BD4-9C9A-C11EA05443F5}" srcId="{BE3129FC-E0DB-4AAE-A2CA-7771E65EAB71}" destId="{40B34AC1-F6D7-4053-9A22-AE668907043A}" srcOrd="1" destOrd="0" parTransId="{BD058C7F-B1CC-469F-BE5D-BE6616C7A3ED}" sibTransId="{BB53652C-1D65-4460-8F82-C2A3C1ABE11B}"/>
    <dgm:cxn modelId="{3D3E53BA-42B2-4E43-A60A-70B83313E8B4}" type="presOf" srcId="{1F1704D2-F90E-47B3-826B-8721E48DA9C0}" destId="{35515720-C074-44DA-8AC5-8834A041EE7A}" srcOrd="0" destOrd="1" presId="urn:microsoft.com/office/officeart/2005/8/layout/chevron2"/>
    <dgm:cxn modelId="{A8FC4F38-B017-4A65-9434-5841B0EA805C}" srcId="{8C21E625-F0B5-4236-A2D1-B16D2D3BE549}" destId="{70448F62-066A-4937-8161-0D4F8EE60987}" srcOrd="2" destOrd="0" parTransId="{163E9B74-2A46-4508-8CF9-20406FFDBE2B}" sibTransId="{419E0C81-31EB-43F9-BF32-AA247CC0274D}"/>
    <dgm:cxn modelId="{AEA1961C-4DF4-4848-93F3-87107825A74D}" type="presOf" srcId="{4C077CB7-3128-4385-BB86-487F5F282DCD}" destId="{6A9CB9F3-2062-4B91-9674-E3B87ACCA2D2}" srcOrd="0" destOrd="0" presId="urn:microsoft.com/office/officeart/2005/8/layout/chevron2"/>
    <dgm:cxn modelId="{7D440886-D731-4A70-9F2D-C7BF575F2802}" srcId="{4C077CB7-3128-4385-BB86-487F5F282DCD}" destId="{1F1704D2-F90E-47B3-826B-8721E48DA9C0}" srcOrd="1" destOrd="0" parTransId="{DF55D20F-C926-4266-8E09-C47C773726EB}" sibTransId="{9E59357F-6DC3-4070-95D9-D03293A14E04}"/>
    <dgm:cxn modelId="{9A10D23E-ADF2-4819-B9DA-5F7B3E201005}" srcId="{8C21E625-F0B5-4236-A2D1-B16D2D3BE549}" destId="{3D9DCEDA-6963-4A42-AD56-79F92BCD2AB6}" srcOrd="1" destOrd="0" parTransId="{35BFC664-0466-4276-AFF5-1BF1F6547CB9}" sibTransId="{DA92A038-2B4D-4723-8984-E5F9DE64B052}"/>
    <dgm:cxn modelId="{5053395F-6ADB-42F3-886D-B845AC71883F}" type="presOf" srcId="{8C21E625-F0B5-4236-A2D1-B16D2D3BE549}" destId="{D5A1E10B-2953-47DD-9BF6-42247AECE566}" srcOrd="0" destOrd="0" presId="urn:microsoft.com/office/officeart/2005/8/layout/chevron2"/>
    <dgm:cxn modelId="{976D8948-EE5A-4392-A2C7-F296FE65D36E}" srcId="{BE3129FC-E0DB-4AAE-A2CA-7771E65EAB71}" destId="{1CC45587-9F65-40E8-87ED-71F3E0B8BDCA}" srcOrd="2" destOrd="0" parTransId="{D1701A6C-3D7C-4D9D-841A-D52DFC27CCFD}" sibTransId="{36BBCEC6-1089-4601-90AB-5749EE2ECBB0}"/>
    <dgm:cxn modelId="{F4503A14-26EB-4AFE-81E6-183B701F2024}" type="presOf" srcId="{3E1BCA12-78CC-4784-9E48-1BA9902501D4}" destId="{37E2D469-3CB3-428E-87C7-3AD1D46776ED}" srcOrd="0" destOrd="0" presId="urn:microsoft.com/office/officeart/2005/8/layout/chevron2"/>
    <dgm:cxn modelId="{171CC44E-69CF-48E1-B008-6E3376929907}" type="presOf" srcId="{6FDEC1B7-098A-41E1-8EC7-E9C1B0C1249A}" destId="{2572DFF6-C9AA-446F-8C0A-12A422803C5A}" srcOrd="0" destOrd="3" presId="urn:microsoft.com/office/officeart/2005/8/layout/chevron2"/>
    <dgm:cxn modelId="{02EC2809-2B16-4189-AC70-1BD5BAC5ABC0}" type="presParOf" srcId="{B372E688-05D2-432B-AAB0-1982D836E65A}" destId="{DE645303-D310-4A3A-B191-66E18C42C71A}" srcOrd="0" destOrd="0" presId="urn:microsoft.com/office/officeart/2005/8/layout/chevron2"/>
    <dgm:cxn modelId="{A21EE719-3BF3-4819-9C7C-7459663E8C35}" type="presParOf" srcId="{DE645303-D310-4A3A-B191-66E18C42C71A}" destId="{6A9CB9F3-2062-4B91-9674-E3B87ACCA2D2}" srcOrd="0" destOrd="0" presId="urn:microsoft.com/office/officeart/2005/8/layout/chevron2"/>
    <dgm:cxn modelId="{3FAD19F1-BE0F-4B1A-99C1-8771D8C5E0F8}" type="presParOf" srcId="{DE645303-D310-4A3A-B191-66E18C42C71A}" destId="{35515720-C074-44DA-8AC5-8834A041EE7A}" srcOrd="1" destOrd="0" presId="urn:microsoft.com/office/officeart/2005/8/layout/chevron2"/>
    <dgm:cxn modelId="{CDD2FEF8-8AD8-4C6F-900A-C146EE0C9BAC}" type="presParOf" srcId="{B372E688-05D2-432B-AAB0-1982D836E65A}" destId="{522D9D08-D5B7-4178-BEFF-8580A0702A32}" srcOrd="1" destOrd="0" presId="urn:microsoft.com/office/officeart/2005/8/layout/chevron2"/>
    <dgm:cxn modelId="{EADA7400-8C37-49AC-B541-10D5AD70BABC}" type="presParOf" srcId="{B372E688-05D2-432B-AAB0-1982D836E65A}" destId="{86E4E9C6-49F2-4671-A3A7-9BC5ED06D719}" srcOrd="2" destOrd="0" presId="urn:microsoft.com/office/officeart/2005/8/layout/chevron2"/>
    <dgm:cxn modelId="{8FAB978C-8F87-4B0A-8EA8-CAEDF4F11F2F}" type="presParOf" srcId="{86E4E9C6-49F2-4671-A3A7-9BC5ED06D719}" destId="{269F9562-6834-47EB-8A6F-15FE5A1A5DF7}" srcOrd="0" destOrd="0" presId="urn:microsoft.com/office/officeart/2005/8/layout/chevron2"/>
    <dgm:cxn modelId="{8A5871C7-D313-4C71-9E1E-4D659E57BAE0}" type="presParOf" srcId="{86E4E9C6-49F2-4671-A3A7-9BC5ED06D719}" destId="{37E2D469-3CB3-428E-87C7-3AD1D46776ED}" srcOrd="1" destOrd="0" presId="urn:microsoft.com/office/officeart/2005/8/layout/chevron2"/>
    <dgm:cxn modelId="{492F3A86-9DB5-4D49-9629-F3D143B48E23}" type="presParOf" srcId="{B372E688-05D2-432B-AAB0-1982D836E65A}" destId="{2280A6E6-EC71-4B72-BA88-33D2763D066F}" srcOrd="3" destOrd="0" presId="urn:microsoft.com/office/officeart/2005/8/layout/chevron2"/>
    <dgm:cxn modelId="{98E4D5A0-5881-4BFD-9695-1508FD8C1B68}" type="presParOf" srcId="{B372E688-05D2-432B-AAB0-1982D836E65A}" destId="{B2A9A4ED-EF1F-4897-A8E0-A9B977AF0371}" srcOrd="4" destOrd="0" presId="urn:microsoft.com/office/officeart/2005/8/layout/chevron2"/>
    <dgm:cxn modelId="{4D36FEF6-5335-42D3-87CC-01FA59FAC71D}" type="presParOf" srcId="{B2A9A4ED-EF1F-4897-A8E0-A9B977AF0371}" destId="{D5A1E10B-2953-47DD-9BF6-42247AECE566}" srcOrd="0" destOrd="0" presId="urn:microsoft.com/office/officeart/2005/8/layout/chevron2"/>
    <dgm:cxn modelId="{4A98E1A1-50AD-4F49-AD15-48AE5D30686D}" type="presParOf" srcId="{B2A9A4ED-EF1F-4897-A8E0-A9B977AF0371}" destId="{2572DFF6-C9AA-446F-8C0A-12A422803C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291CE-3A5A-4A3B-827C-49405461E672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FF89906-CF84-4207-8D86-9C24C1019BDC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Знакомство родителей (законных представителей) со специалистами и планом работы.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ACA9452-DE9D-4118-AA86-02861731C1B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9621A8C-C956-4D26-8232-5B8F0D89B33B}" type="sibTrans" cxnId="{986CC615-4144-4305-938C-772AEE640C31}">
      <dgm:prSet/>
      <dgm:spPr/>
      <dgm:t>
        <a:bodyPr/>
        <a:lstStyle/>
        <a:p>
          <a:endParaRPr lang="ru-RU"/>
        </a:p>
      </dgm:t>
    </dgm:pt>
    <dgm:pt modelId="{AF476E67-FE96-4EEB-9981-608A0290D598}" type="parTrans" cxnId="{986CC615-4144-4305-938C-772AEE640C31}">
      <dgm:prSet/>
      <dgm:spPr/>
      <dgm:t>
        <a:bodyPr/>
        <a:lstStyle/>
        <a:p>
          <a:endParaRPr lang="ru-RU"/>
        </a:p>
      </dgm:t>
    </dgm:pt>
    <dgm:pt modelId="{83F1F70B-8A0C-4DDE-A88C-8F0C8B58B3EB}" type="sibTrans" cxnId="{2DCB13A2-BD55-4F5B-8686-B107791DD378}">
      <dgm:prSet/>
      <dgm:spPr/>
      <dgm:t>
        <a:bodyPr/>
        <a:lstStyle/>
        <a:p>
          <a:endParaRPr lang="ru-RU"/>
        </a:p>
      </dgm:t>
    </dgm:pt>
    <dgm:pt modelId="{83C4EC50-C41C-4650-8F94-CFE7DE9B7BB6}" type="parTrans" cxnId="{2DCB13A2-BD55-4F5B-8686-B107791DD378}">
      <dgm:prSet/>
      <dgm:spPr/>
      <dgm:t>
        <a:bodyPr/>
        <a:lstStyle/>
        <a:p>
          <a:endParaRPr lang="ru-RU"/>
        </a:p>
      </dgm:t>
    </dgm:pt>
    <dgm:pt modelId="{1ACC94AB-611F-4716-B9FC-731B9867570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Сбор сведений о семьях.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B3C79C3-C239-43BD-AB62-C410A22D66E3}">
      <dgm:prSet phldrT="[Текст]" custT="1"/>
      <dgm:spPr/>
      <dgm:t>
        <a:bodyPr/>
        <a:lstStyle/>
        <a:p>
          <a:r>
            <a:rPr lang="ru-RU" sz="2400" b="0" dirty="0" smtClean="0"/>
            <a:t>-</a:t>
          </a:r>
          <a:endParaRPr lang="ru-RU" sz="2400" b="0" dirty="0"/>
        </a:p>
      </dgm:t>
    </dgm:pt>
    <dgm:pt modelId="{32A64FD7-A37C-4C70-96F0-EEDB242C3A7C}" type="sibTrans" cxnId="{5E389E46-1AA0-42FB-B39C-200ACEB20E5D}">
      <dgm:prSet/>
      <dgm:spPr/>
      <dgm:t>
        <a:bodyPr/>
        <a:lstStyle/>
        <a:p>
          <a:endParaRPr lang="ru-RU"/>
        </a:p>
      </dgm:t>
    </dgm:pt>
    <dgm:pt modelId="{FD8FAC10-2E33-417B-8691-ACFE617753B9}" type="parTrans" cxnId="{5E389E46-1AA0-42FB-B39C-200ACEB20E5D}">
      <dgm:prSet/>
      <dgm:spPr/>
      <dgm:t>
        <a:bodyPr/>
        <a:lstStyle/>
        <a:p>
          <a:endParaRPr lang="ru-RU"/>
        </a:p>
      </dgm:t>
    </dgm:pt>
    <dgm:pt modelId="{C90374F3-72AF-48EE-8725-44C68A708D47}" type="sibTrans" cxnId="{90E02EF8-61B0-460E-AAA5-5D358A0FB9C2}">
      <dgm:prSet/>
      <dgm:spPr/>
      <dgm:t>
        <a:bodyPr/>
        <a:lstStyle/>
        <a:p>
          <a:endParaRPr lang="ru-RU"/>
        </a:p>
      </dgm:t>
    </dgm:pt>
    <dgm:pt modelId="{288D97D0-463A-4808-9BBB-40E529352F9A}" type="parTrans" cxnId="{90E02EF8-61B0-460E-AAA5-5D358A0FB9C2}">
      <dgm:prSet/>
      <dgm:spPr/>
      <dgm:t>
        <a:bodyPr/>
        <a:lstStyle/>
        <a:p>
          <a:endParaRPr lang="ru-RU"/>
        </a:p>
      </dgm:t>
    </dgm:pt>
    <dgm:pt modelId="{EB226E39-913A-400B-BDEA-ED070F8249E5}" type="pres">
      <dgm:prSet presAssocID="{F9D291CE-3A5A-4A3B-827C-49405461E6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61C1C-E95C-4B1E-8118-A4B3070377C9}" type="pres">
      <dgm:prSet presAssocID="{9B3C79C3-C239-43BD-AB62-C410A22D66E3}" presName="composite" presStyleCnt="0"/>
      <dgm:spPr/>
      <dgm:t>
        <a:bodyPr/>
        <a:lstStyle/>
        <a:p>
          <a:endParaRPr lang="ru-RU"/>
        </a:p>
      </dgm:t>
    </dgm:pt>
    <dgm:pt modelId="{72CDBD53-8CA2-4960-B2DA-1BC47FAC504C}" type="pres">
      <dgm:prSet presAssocID="{9B3C79C3-C239-43BD-AB62-C410A22D66E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8F6B0-DA89-4F64-AFF3-F4DC26860371}" type="pres">
      <dgm:prSet presAssocID="{9B3C79C3-C239-43BD-AB62-C410A22D66E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253A3-1F7C-407A-91F8-47C1C312F6A4}" type="pres">
      <dgm:prSet presAssocID="{32A64FD7-A37C-4C70-96F0-EEDB242C3A7C}" presName="sp" presStyleCnt="0"/>
      <dgm:spPr/>
      <dgm:t>
        <a:bodyPr/>
        <a:lstStyle/>
        <a:p>
          <a:endParaRPr lang="ru-RU"/>
        </a:p>
      </dgm:t>
    </dgm:pt>
    <dgm:pt modelId="{3111A251-CED2-42E3-962A-295FA19440DE}" type="pres">
      <dgm:prSet presAssocID="{9ACA9452-DE9D-4118-AA86-02861731C1BD}" presName="composite" presStyleCnt="0"/>
      <dgm:spPr/>
      <dgm:t>
        <a:bodyPr/>
        <a:lstStyle/>
        <a:p>
          <a:endParaRPr lang="ru-RU"/>
        </a:p>
      </dgm:t>
    </dgm:pt>
    <dgm:pt modelId="{00FBBA98-13B6-4D39-A3B3-D66A647DC39F}" type="pres">
      <dgm:prSet presAssocID="{9ACA9452-DE9D-4118-AA86-02861731C1B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29EC-5BA2-4A22-A451-9FCDB14451C1}" type="pres">
      <dgm:prSet presAssocID="{9ACA9452-DE9D-4118-AA86-02861731C1B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8DB8EA-FA8F-484C-9EA2-066AB9AC15A6}" type="presOf" srcId="{2FF89906-CF84-4207-8D86-9C24C1019BDC}" destId="{F84429EC-5BA2-4A22-A451-9FCDB14451C1}" srcOrd="0" destOrd="0" presId="urn:microsoft.com/office/officeart/2005/8/layout/chevron2"/>
    <dgm:cxn modelId="{19EE1150-E54D-4697-BFA2-3D9942277A34}" type="presOf" srcId="{9ACA9452-DE9D-4118-AA86-02861731C1BD}" destId="{00FBBA98-13B6-4D39-A3B3-D66A647DC39F}" srcOrd="0" destOrd="0" presId="urn:microsoft.com/office/officeart/2005/8/layout/chevron2"/>
    <dgm:cxn modelId="{4E55B191-2268-470F-A2A1-34F7E3685A0B}" type="presOf" srcId="{F9D291CE-3A5A-4A3B-827C-49405461E672}" destId="{EB226E39-913A-400B-BDEA-ED070F8249E5}" srcOrd="0" destOrd="0" presId="urn:microsoft.com/office/officeart/2005/8/layout/chevron2"/>
    <dgm:cxn modelId="{986CC615-4144-4305-938C-772AEE640C31}" srcId="{F9D291CE-3A5A-4A3B-827C-49405461E672}" destId="{9ACA9452-DE9D-4118-AA86-02861731C1BD}" srcOrd="1" destOrd="0" parTransId="{AF476E67-FE96-4EEB-9981-608A0290D598}" sibTransId="{89621A8C-C956-4D26-8232-5B8F0D89B33B}"/>
    <dgm:cxn modelId="{90E02EF8-61B0-460E-AAA5-5D358A0FB9C2}" srcId="{9B3C79C3-C239-43BD-AB62-C410A22D66E3}" destId="{1ACC94AB-611F-4716-B9FC-731B98675708}" srcOrd="0" destOrd="0" parTransId="{288D97D0-463A-4808-9BBB-40E529352F9A}" sibTransId="{C90374F3-72AF-48EE-8725-44C68A708D47}"/>
    <dgm:cxn modelId="{2FB558A2-B809-4DB7-852F-9B361CB9B07B}" type="presOf" srcId="{9B3C79C3-C239-43BD-AB62-C410A22D66E3}" destId="{72CDBD53-8CA2-4960-B2DA-1BC47FAC504C}" srcOrd="0" destOrd="0" presId="urn:microsoft.com/office/officeart/2005/8/layout/chevron2"/>
    <dgm:cxn modelId="{2DCB13A2-BD55-4F5B-8686-B107791DD378}" srcId="{9ACA9452-DE9D-4118-AA86-02861731C1BD}" destId="{2FF89906-CF84-4207-8D86-9C24C1019BDC}" srcOrd="0" destOrd="0" parTransId="{83C4EC50-C41C-4650-8F94-CFE7DE9B7BB6}" sibTransId="{83F1F70B-8A0C-4DDE-A88C-8F0C8B58B3EB}"/>
    <dgm:cxn modelId="{5E389E46-1AA0-42FB-B39C-200ACEB20E5D}" srcId="{F9D291CE-3A5A-4A3B-827C-49405461E672}" destId="{9B3C79C3-C239-43BD-AB62-C410A22D66E3}" srcOrd="0" destOrd="0" parTransId="{FD8FAC10-2E33-417B-8691-ACFE617753B9}" sibTransId="{32A64FD7-A37C-4C70-96F0-EEDB242C3A7C}"/>
    <dgm:cxn modelId="{B9E415E2-D38B-466D-A84F-CC1EF4405128}" type="presOf" srcId="{1ACC94AB-611F-4716-B9FC-731B98675708}" destId="{ABC8F6B0-DA89-4F64-AFF3-F4DC26860371}" srcOrd="0" destOrd="0" presId="urn:microsoft.com/office/officeart/2005/8/layout/chevron2"/>
    <dgm:cxn modelId="{ED329288-3D81-4BBA-8990-7DAFEF456652}" type="presParOf" srcId="{EB226E39-913A-400B-BDEA-ED070F8249E5}" destId="{6C761C1C-E95C-4B1E-8118-A4B3070377C9}" srcOrd="0" destOrd="0" presId="urn:microsoft.com/office/officeart/2005/8/layout/chevron2"/>
    <dgm:cxn modelId="{DC0158D5-360F-46CA-BB50-8385370A4AB5}" type="presParOf" srcId="{6C761C1C-E95C-4B1E-8118-A4B3070377C9}" destId="{72CDBD53-8CA2-4960-B2DA-1BC47FAC504C}" srcOrd="0" destOrd="0" presId="urn:microsoft.com/office/officeart/2005/8/layout/chevron2"/>
    <dgm:cxn modelId="{C00DD397-B678-4C81-80C9-18A9CDDFDFE6}" type="presParOf" srcId="{6C761C1C-E95C-4B1E-8118-A4B3070377C9}" destId="{ABC8F6B0-DA89-4F64-AFF3-F4DC26860371}" srcOrd="1" destOrd="0" presId="urn:microsoft.com/office/officeart/2005/8/layout/chevron2"/>
    <dgm:cxn modelId="{23EA7486-1B2A-4B0B-96C8-EE16D783CA19}" type="presParOf" srcId="{EB226E39-913A-400B-BDEA-ED070F8249E5}" destId="{3CC253A3-1F7C-407A-91F8-47C1C312F6A4}" srcOrd="1" destOrd="0" presId="urn:microsoft.com/office/officeart/2005/8/layout/chevron2"/>
    <dgm:cxn modelId="{541E2B86-0FE1-4345-937A-31225D68B807}" type="presParOf" srcId="{EB226E39-913A-400B-BDEA-ED070F8249E5}" destId="{3111A251-CED2-42E3-962A-295FA19440DE}" srcOrd="2" destOrd="0" presId="urn:microsoft.com/office/officeart/2005/8/layout/chevron2"/>
    <dgm:cxn modelId="{4A2EB493-6A67-4565-9163-962136334D4A}" type="presParOf" srcId="{3111A251-CED2-42E3-962A-295FA19440DE}" destId="{00FBBA98-13B6-4D39-A3B3-D66A647DC39F}" srcOrd="0" destOrd="0" presId="urn:microsoft.com/office/officeart/2005/8/layout/chevron2"/>
    <dgm:cxn modelId="{6895632F-6556-4988-B758-3F7B99110382}" type="presParOf" srcId="{3111A251-CED2-42E3-962A-295FA19440DE}" destId="{F84429EC-5BA2-4A22-A451-9FCDB14451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67E5C-D43F-4321-B249-52D5776EEF22}" type="doc">
      <dgm:prSet loTypeId="urn:microsoft.com/office/officeart/2005/8/layout/default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52E2C1E-7FC4-4CAD-BDB1-5D6164C00752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Методологическое направление</a:t>
          </a:r>
          <a:endParaRPr lang="ru-RU" sz="3200" dirty="0"/>
        </a:p>
      </dgm:t>
    </dgm:pt>
    <dgm:pt modelId="{B791ACAD-83B1-4580-86DF-398DAB84BE5E}" type="parTrans" cxnId="{C7D91811-8FF0-443A-BA04-37B7CA69ECCF}">
      <dgm:prSet/>
      <dgm:spPr/>
      <dgm:t>
        <a:bodyPr/>
        <a:lstStyle/>
        <a:p>
          <a:endParaRPr lang="ru-RU"/>
        </a:p>
      </dgm:t>
    </dgm:pt>
    <dgm:pt modelId="{071E2DF2-D156-4F3A-B051-97E2899FB648}" type="sibTrans" cxnId="{C7D91811-8FF0-443A-BA04-37B7CA69ECCF}">
      <dgm:prSet/>
      <dgm:spPr/>
      <dgm:t>
        <a:bodyPr/>
        <a:lstStyle/>
        <a:p>
          <a:endParaRPr lang="ru-RU"/>
        </a:p>
      </dgm:t>
    </dgm:pt>
    <dgm:pt modelId="{B9E9C924-3818-4E44-894B-7C0E01BB9834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Диагностическое направление</a:t>
          </a:r>
          <a:endParaRPr lang="ru-RU" sz="3200" dirty="0"/>
        </a:p>
      </dgm:t>
    </dgm:pt>
    <dgm:pt modelId="{550D2303-0C1C-4C98-99C2-4A01D835A8B2}" type="parTrans" cxnId="{0A8439A7-29A7-4DFC-8181-E319712B781F}">
      <dgm:prSet/>
      <dgm:spPr/>
      <dgm:t>
        <a:bodyPr/>
        <a:lstStyle/>
        <a:p>
          <a:endParaRPr lang="ru-RU"/>
        </a:p>
      </dgm:t>
    </dgm:pt>
    <dgm:pt modelId="{AFA4E20C-3B5A-4CA2-A60F-9B30532CE4DC}" type="sibTrans" cxnId="{0A8439A7-29A7-4DFC-8181-E319712B781F}">
      <dgm:prSet/>
      <dgm:spPr/>
      <dgm:t>
        <a:bodyPr/>
        <a:lstStyle/>
        <a:p>
          <a:endParaRPr lang="ru-RU"/>
        </a:p>
      </dgm:t>
    </dgm:pt>
    <dgm:pt modelId="{D628F05E-13DD-4638-9462-9BEFB3C1E0FD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Психолого-педагогическое направление</a:t>
          </a:r>
          <a:endParaRPr lang="ru-RU" sz="3200" dirty="0"/>
        </a:p>
      </dgm:t>
    </dgm:pt>
    <dgm:pt modelId="{39B4EC6D-65A1-4B50-8577-4F6233F5CE20}" type="parTrans" cxnId="{6ED6085F-55EA-4EAB-B186-C8C0C6A5CC71}">
      <dgm:prSet/>
      <dgm:spPr/>
      <dgm:t>
        <a:bodyPr/>
        <a:lstStyle/>
        <a:p>
          <a:endParaRPr lang="ru-RU"/>
        </a:p>
      </dgm:t>
    </dgm:pt>
    <dgm:pt modelId="{DD631872-052C-4590-8F01-63B6051D6F4E}" type="sibTrans" cxnId="{6ED6085F-55EA-4EAB-B186-C8C0C6A5CC71}">
      <dgm:prSet/>
      <dgm:spPr/>
      <dgm:t>
        <a:bodyPr/>
        <a:lstStyle/>
        <a:p>
          <a:endParaRPr lang="ru-RU"/>
        </a:p>
      </dgm:t>
    </dgm:pt>
    <dgm:pt modelId="{1A6EF35B-3CA8-47D2-9019-04C7E749870C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Консультационное направление</a:t>
          </a:r>
          <a:endParaRPr lang="ru-RU" sz="3200" dirty="0"/>
        </a:p>
      </dgm:t>
    </dgm:pt>
    <dgm:pt modelId="{34996682-DCC7-405C-8B4A-F030849D4F98}" type="parTrans" cxnId="{1D66D2B3-F8A0-4B20-AF79-9ADBA9AF302E}">
      <dgm:prSet/>
      <dgm:spPr/>
      <dgm:t>
        <a:bodyPr/>
        <a:lstStyle/>
        <a:p>
          <a:endParaRPr lang="ru-RU"/>
        </a:p>
      </dgm:t>
    </dgm:pt>
    <dgm:pt modelId="{B28C2BDD-96B0-462D-8339-69C2A6089129}" type="sibTrans" cxnId="{1D66D2B3-F8A0-4B20-AF79-9ADBA9AF302E}">
      <dgm:prSet/>
      <dgm:spPr/>
      <dgm:t>
        <a:bodyPr/>
        <a:lstStyle/>
        <a:p>
          <a:endParaRPr lang="ru-RU"/>
        </a:p>
      </dgm:t>
    </dgm:pt>
    <dgm:pt modelId="{C6C46547-20CD-48F4-A77C-6962AD4AB5BB}" type="pres">
      <dgm:prSet presAssocID="{88F67E5C-D43F-4321-B249-52D5776EEF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A8C7B6-E7A7-4D11-902F-CF9CE12BCC73}" type="pres">
      <dgm:prSet presAssocID="{C52E2C1E-7FC4-4CAD-BDB1-5D6164C00752}" presName="node" presStyleLbl="node1" presStyleIdx="0" presStyleCnt="4" custLinFactNeighborX="-26" custLinFactNeighborY="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E1EE-5FD2-4F3C-93F8-132C3F5BB1D5}" type="pres">
      <dgm:prSet presAssocID="{071E2DF2-D156-4F3A-B051-97E2899FB648}" presName="sibTrans" presStyleCnt="0"/>
      <dgm:spPr/>
      <dgm:t>
        <a:bodyPr/>
        <a:lstStyle/>
        <a:p>
          <a:endParaRPr lang="ru-RU"/>
        </a:p>
      </dgm:t>
    </dgm:pt>
    <dgm:pt modelId="{FC33DB52-9B69-4CD1-B0C9-F399E601039E}" type="pres">
      <dgm:prSet presAssocID="{B9E9C924-3818-4E44-894B-7C0E01BB9834}" presName="node" presStyleLbl="node1" presStyleIdx="1" presStyleCnt="4" custLinFactNeighborX="432" custLinFactNeighborY="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2AD3C-37FA-484C-BBB8-EF93DA3BA389}" type="pres">
      <dgm:prSet presAssocID="{AFA4E20C-3B5A-4CA2-A60F-9B30532CE4DC}" presName="sibTrans" presStyleCnt="0"/>
      <dgm:spPr/>
      <dgm:t>
        <a:bodyPr/>
        <a:lstStyle/>
        <a:p>
          <a:endParaRPr lang="ru-RU"/>
        </a:p>
      </dgm:t>
    </dgm:pt>
    <dgm:pt modelId="{AF6AC73F-560C-4B6C-8204-C94C1ABA6B5F}" type="pres">
      <dgm:prSet presAssocID="{D628F05E-13DD-4638-9462-9BEFB3C1E0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CC381-3646-4AA4-9A9C-85680443F5B7}" type="pres">
      <dgm:prSet presAssocID="{DD631872-052C-4590-8F01-63B6051D6F4E}" presName="sibTrans" presStyleCnt="0"/>
      <dgm:spPr/>
      <dgm:t>
        <a:bodyPr/>
        <a:lstStyle/>
        <a:p>
          <a:endParaRPr lang="ru-RU"/>
        </a:p>
      </dgm:t>
    </dgm:pt>
    <dgm:pt modelId="{E78BF0A4-1AE2-49F5-9748-43A9CB7C9675}" type="pres">
      <dgm:prSet presAssocID="{1A6EF35B-3CA8-47D2-9019-04C7E74987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6085F-55EA-4EAB-B186-C8C0C6A5CC71}" srcId="{88F67E5C-D43F-4321-B249-52D5776EEF22}" destId="{D628F05E-13DD-4638-9462-9BEFB3C1E0FD}" srcOrd="2" destOrd="0" parTransId="{39B4EC6D-65A1-4B50-8577-4F6233F5CE20}" sibTransId="{DD631872-052C-4590-8F01-63B6051D6F4E}"/>
    <dgm:cxn modelId="{0D89F464-F57D-4FA0-BA23-294882CE23E7}" type="presOf" srcId="{C52E2C1E-7FC4-4CAD-BDB1-5D6164C00752}" destId="{7CA8C7B6-E7A7-4D11-902F-CF9CE12BCC73}" srcOrd="0" destOrd="0" presId="urn:microsoft.com/office/officeart/2005/8/layout/default#1"/>
    <dgm:cxn modelId="{0A8439A7-29A7-4DFC-8181-E319712B781F}" srcId="{88F67E5C-D43F-4321-B249-52D5776EEF22}" destId="{B9E9C924-3818-4E44-894B-7C0E01BB9834}" srcOrd="1" destOrd="0" parTransId="{550D2303-0C1C-4C98-99C2-4A01D835A8B2}" sibTransId="{AFA4E20C-3B5A-4CA2-A60F-9B30532CE4DC}"/>
    <dgm:cxn modelId="{1D66D2B3-F8A0-4B20-AF79-9ADBA9AF302E}" srcId="{88F67E5C-D43F-4321-B249-52D5776EEF22}" destId="{1A6EF35B-3CA8-47D2-9019-04C7E749870C}" srcOrd="3" destOrd="0" parTransId="{34996682-DCC7-405C-8B4A-F030849D4F98}" sibTransId="{B28C2BDD-96B0-462D-8339-69C2A6089129}"/>
    <dgm:cxn modelId="{E11EABB9-9E61-4511-A985-FBCDE6648983}" type="presOf" srcId="{D628F05E-13DD-4638-9462-9BEFB3C1E0FD}" destId="{AF6AC73F-560C-4B6C-8204-C94C1ABA6B5F}" srcOrd="0" destOrd="0" presId="urn:microsoft.com/office/officeart/2005/8/layout/default#1"/>
    <dgm:cxn modelId="{C7D91811-8FF0-443A-BA04-37B7CA69ECCF}" srcId="{88F67E5C-D43F-4321-B249-52D5776EEF22}" destId="{C52E2C1E-7FC4-4CAD-BDB1-5D6164C00752}" srcOrd="0" destOrd="0" parTransId="{B791ACAD-83B1-4580-86DF-398DAB84BE5E}" sibTransId="{071E2DF2-D156-4F3A-B051-97E2899FB648}"/>
    <dgm:cxn modelId="{E63655A6-6770-46D5-B9E8-B28F9B4BB9B7}" type="presOf" srcId="{1A6EF35B-3CA8-47D2-9019-04C7E749870C}" destId="{E78BF0A4-1AE2-49F5-9748-43A9CB7C9675}" srcOrd="0" destOrd="0" presId="urn:microsoft.com/office/officeart/2005/8/layout/default#1"/>
    <dgm:cxn modelId="{6BF255E9-5192-4B9E-A5DE-D4552215610F}" type="presOf" srcId="{88F67E5C-D43F-4321-B249-52D5776EEF22}" destId="{C6C46547-20CD-48F4-A77C-6962AD4AB5BB}" srcOrd="0" destOrd="0" presId="urn:microsoft.com/office/officeart/2005/8/layout/default#1"/>
    <dgm:cxn modelId="{153C2EF4-BDF2-45BB-9249-140C61793A28}" type="presOf" srcId="{B9E9C924-3818-4E44-894B-7C0E01BB9834}" destId="{FC33DB52-9B69-4CD1-B0C9-F399E601039E}" srcOrd="0" destOrd="0" presId="urn:microsoft.com/office/officeart/2005/8/layout/default#1"/>
    <dgm:cxn modelId="{9E6E7654-0886-45DB-B675-2B9E334BA4C4}" type="presParOf" srcId="{C6C46547-20CD-48F4-A77C-6962AD4AB5BB}" destId="{7CA8C7B6-E7A7-4D11-902F-CF9CE12BCC73}" srcOrd="0" destOrd="0" presId="urn:microsoft.com/office/officeart/2005/8/layout/default#1"/>
    <dgm:cxn modelId="{CBCB4654-0189-4347-A8AC-783DDC7C396F}" type="presParOf" srcId="{C6C46547-20CD-48F4-A77C-6962AD4AB5BB}" destId="{28A9E1EE-5FD2-4F3C-93F8-132C3F5BB1D5}" srcOrd="1" destOrd="0" presId="urn:microsoft.com/office/officeart/2005/8/layout/default#1"/>
    <dgm:cxn modelId="{F68132C8-7E05-4A91-8A58-E868744E1892}" type="presParOf" srcId="{C6C46547-20CD-48F4-A77C-6962AD4AB5BB}" destId="{FC33DB52-9B69-4CD1-B0C9-F399E601039E}" srcOrd="2" destOrd="0" presId="urn:microsoft.com/office/officeart/2005/8/layout/default#1"/>
    <dgm:cxn modelId="{36082D8F-4BB2-4525-822E-E6A0A6656907}" type="presParOf" srcId="{C6C46547-20CD-48F4-A77C-6962AD4AB5BB}" destId="{6672AD3C-37FA-484C-BBB8-EF93DA3BA389}" srcOrd="3" destOrd="0" presId="urn:microsoft.com/office/officeart/2005/8/layout/default#1"/>
    <dgm:cxn modelId="{19D5E6C3-5666-4602-AC9A-2E1431443820}" type="presParOf" srcId="{C6C46547-20CD-48F4-A77C-6962AD4AB5BB}" destId="{AF6AC73F-560C-4B6C-8204-C94C1ABA6B5F}" srcOrd="4" destOrd="0" presId="urn:microsoft.com/office/officeart/2005/8/layout/default#1"/>
    <dgm:cxn modelId="{E7F7FA83-67FF-43F8-93DD-A8CF77E43177}" type="presParOf" srcId="{C6C46547-20CD-48F4-A77C-6962AD4AB5BB}" destId="{E1ECC381-3646-4AA4-9A9C-85680443F5B7}" srcOrd="5" destOrd="0" presId="urn:microsoft.com/office/officeart/2005/8/layout/default#1"/>
    <dgm:cxn modelId="{F2D00ECA-E550-43AF-BAE0-F8FBC87F854F}" type="presParOf" srcId="{C6C46547-20CD-48F4-A77C-6962AD4AB5BB}" destId="{E78BF0A4-1AE2-49F5-9748-43A9CB7C967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CB9F3-2062-4B91-9674-E3B87ACCA2D2}">
      <dsp:nvSpPr>
        <dsp:cNvPr id="0" name=""/>
        <dsp:cNvSpPr/>
      </dsp:nvSpPr>
      <dsp:spPr>
        <a:xfrm rot="5400000">
          <a:off x="-275868" y="280485"/>
          <a:ext cx="1839125" cy="12873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-</a:t>
          </a:r>
          <a:endParaRPr lang="ru-RU" sz="3600" kern="1200" dirty="0"/>
        </a:p>
      </dsp:txBody>
      <dsp:txXfrm rot="-5400000">
        <a:off x="1" y="648310"/>
        <a:ext cx="1287388" cy="551737"/>
      </dsp:txXfrm>
    </dsp:sp>
    <dsp:sp modelId="{35515720-C074-44DA-8AC5-8834A041EE7A}">
      <dsp:nvSpPr>
        <dsp:cNvPr id="0" name=""/>
        <dsp:cNvSpPr/>
      </dsp:nvSpPr>
      <dsp:spPr>
        <a:xfrm rot="5400000">
          <a:off x="4046506" y="-2754500"/>
          <a:ext cx="1195431" cy="671366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Положение о КЦ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Договор между КЦ  дошкольного образовательного учреждения и  семьей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87388" y="62974"/>
        <a:ext cx="6655311" cy="1078719"/>
      </dsp:txXfrm>
    </dsp:sp>
    <dsp:sp modelId="{269F9562-6834-47EB-8A6F-15FE5A1A5DF7}">
      <dsp:nvSpPr>
        <dsp:cNvPr id="0" name=""/>
        <dsp:cNvSpPr/>
      </dsp:nvSpPr>
      <dsp:spPr>
        <a:xfrm rot="5400000">
          <a:off x="-275868" y="1928073"/>
          <a:ext cx="1839125" cy="12873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295898"/>
        <a:ext cx="1287388" cy="551737"/>
      </dsp:txXfrm>
    </dsp:sp>
    <dsp:sp modelId="{37E2D469-3CB3-428E-87C7-3AD1D46776ED}">
      <dsp:nvSpPr>
        <dsp:cNvPr id="0" name=""/>
        <dsp:cNvSpPr/>
      </dsp:nvSpPr>
      <dsp:spPr>
        <a:xfrm rot="5400000">
          <a:off x="4046506" y="-1106912"/>
          <a:ext cx="1195431" cy="671366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Перспективный план работы КЦ на учебный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График работы специалистов КЦ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Индивидуальная карта семьи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87388" y="1710562"/>
        <a:ext cx="6655311" cy="1078719"/>
      </dsp:txXfrm>
    </dsp:sp>
    <dsp:sp modelId="{D5A1E10B-2953-47DD-9BF6-42247AECE566}">
      <dsp:nvSpPr>
        <dsp:cNvPr id="0" name=""/>
        <dsp:cNvSpPr/>
      </dsp:nvSpPr>
      <dsp:spPr>
        <a:xfrm rot="5400000">
          <a:off x="-275868" y="3575661"/>
          <a:ext cx="1839125" cy="12873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943486"/>
        <a:ext cx="1287388" cy="551737"/>
      </dsp:txXfrm>
    </dsp:sp>
    <dsp:sp modelId="{2572DFF6-C9AA-446F-8C0A-12A422803C5A}">
      <dsp:nvSpPr>
        <dsp:cNvPr id="0" name=""/>
        <dsp:cNvSpPr/>
      </dsp:nvSpPr>
      <dsp:spPr>
        <a:xfrm rot="5400000">
          <a:off x="4046506" y="548516"/>
          <a:ext cx="1195431" cy="671366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Журнал учета движения семей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Журнал учета консультаций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Журнал учета групповых мероприятий с семьями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1287388" y="3365990"/>
        <a:ext cx="6655311" cy="107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DBD53-8CA2-4960-B2DA-1BC47FAC504C}">
      <dsp:nvSpPr>
        <dsp:cNvPr id="0" name=""/>
        <dsp:cNvSpPr/>
      </dsp:nvSpPr>
      <dsp:spPr>
        <a:xfrm rot="5400000">
          <a:off x="-371870" y="372364"/>
          <a:ext cx="2479137" cy="17353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-</a:t>
          </a:r>
          <a:endParaRPr lang="ru-RU" sz="2400" b="0" kern="1200" dirty="0"/>
        </a:p>
      </dsp:txBody>
      <dsp:txXfrm rot="-5400000">
        <a:off x="1" y="868191"/>
        <a:ext cx="1735396" cy="743741"/>
      </dsp:txXfrm>
    </dsp:sp>
    <dsp:sp modelId="{ABC8F6B0-DA89-4F64-AFF3-F4DC26860371}">
      <dsp:nvSpPr>
        <dsp:cNvPr id="0" name=""/>
        <dsp:cNvSpPr/>
      </dsp:nvSpPr>
      <dsp:spPr>
        <a:xfrm rot="5400000">
          <a:off x="3991068" y="-2255178"/>
          <a:ext cx="1611439" cy="61227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Сбор сведений о семьях.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35396" y="79158"/>
        <a:ext cx="6044119" cy="1454111"/>
      </dsp:txXfrm>
    </dsp:sp>
    <dsp:sp modelId="{00FBBA98-13B6-4D39-A3B3-D66A647DC39F}">
      <dsp:nvSpPr>
        <dsp:cNvPr id="0" name=""/>
        <dsp:cNvSpPr/>
      </dsp:nvSpPr>
      <dsp:spPr>
        <a:xfrm rot="5400000">
          <a:off x="-371870" y="2567445"/>
          <a:ext cx="2479137" cy="17353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-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063272"/>
        <a:ext cx="1735396" cy="743741"/>
      </dsp:txXfrm>
    </dsp:sp>
    <dsp:sp modelId="{F84429EC-5BA2-4A22-A451-9FCDB14451C1}">
      <dsp:nvSpPr>
        <dsp:cNvPr id="0" name=""/>
        <dsp:cNvSpPr/>
      </dsp:nvSpPr>
      <dsp:spPr>
        <a:xfrm rot="5400000">
          <a:off x="3991068" y="-60097"/>
          <a:ext cx="1611439" cy="612278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Знакомство родителей (законных представителей) со специалистами и планом работы.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35396" y="2274239"/>
        <a:ext cx="6044119" cy="1454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8C7B6-E7A7-4D11-902F-CF9CE12BCC73}">
      <dsp:nvSpPr>
        <dsp:cNvPr id="0" name=""/>
        <dsp:cNvSpPr/>
      </dsp:nvSpPr>
      <dsp:spPr>
        <a:xfrm>
          <a:off x="0" y="428626"/>
          <a:ext cx="3945135" cy="236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Методологическое направление</a:t>
          </a:r>
          <a:endParaRPr lang="ru-RU" sz="3200" kern="1200" dirty="0"/>
        </a:p>
      </dsp:txBody>
      <dsp:txXfrm>
        <a:off x="0" y="428626"/>
        <a:ext cx="3945135" cy="2367081"/>
      </dsp:txXfrm>
    </dsp:sp>
    <dsp:sp modelId="{FC33DB52-9B69-4CD1-B0C9-F399E601039E}">
      <dsp:nvSpPr>
        <dsp:cNvPr id="0" name=""/>
        <dsp:cNvSpPr/>
      </dsp:nvSpPr>
      <dsp:spPr>
        <a:xfrm>
          <a:off x="4341672" y="428626"/>
          <a:ext cx="3945135" cy="236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Диагностическое направление</a:t>
          </a:r>
          <a:endParaRPr lang="ru-RU" sz="3200" kern="1200" dirty="0"/>
        </a:p>
      </dsp:txBody>
      <dsp:txXfrm>
        <a:off x="4341672" y="428626"/>
        <a:ext cx="3945135" cy="2367081"/>
      </dsp:txXfrm>
    </dsp:sp>
    <dsp:sp modelId="{AF6AC73F-560C-4B6C-8204-C94C1ABA6B5F}">
      <dsp:nvSpPr>
        <dsp:cNvPr id="0" name=""/>
        <dsp:cNvSpPr/>
      </dsp:nvSpPr>
      <dsp:spPr>
        <a:xfrm>
          <a:off x="1011" y="3019057"/>
          <a:ext cx="3945135" cy="236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Психолого-педагогическое направление</a:t>
          </a:r>
          <a:endParaRPr lang="ru-RU" sz="3200" kern="1200" dirty="0"/>
        </a:p>
      </dsp:txBody>
      <dsp:txXfrm>
        <a:off x="1011" y="3019057"/>
        <a:ext cx="3945135" cy="2367081"/>
      </dsp:txXfrm>
    </dsp:sp>
    <dsp:sp modelId="{E78BF0A4-1AE2-49F5-9748-43A9CB7C9675}">
      <dsp:nvSpPr>
        <dsp:cNvPr id="0" name=""/>
        <dsp:cNvSpPr/>
      </dsp:nvSpPr>
      <dsp:spPr>
        <a:xfrm>
          <a:off x="4340660" y="3019057"/>
          <a:ext cx="3945135" cy="2367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Консультационное направление</a:t>
          </a:r>
          <a:endParaRPr lang="ru-RU" sz="3200" kern="1200" dirty="0"/>
        </a:p>
      </dsp:txBody>
      <dsp:txXfrm>
        <a:off x="4340660" y="3019057"/>
        <a:ext cx="3945135" cy="236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89;&#1072;&#1081;&#1090;%20&#1050;&#1062;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6632"/>
            <a:ext cx="8545096" cy="15978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№22 П.НЕФТЯНИКОВ»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chemeClr val="tx1"/>
                </a:solidFill>
              </a:rPr>
              <a:t>Адрес 636701, Томская область, Каргасокский район, п. Нефтяников, ул. Лугинецкая д.55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u="sng" dirty="0" smtClean="0">
                <a:solidFill>
                  <a:schemeClr val="tx1"/>
                </a:solidFill>
              </a:rPr>
              <a:t>Тел./факс 838(253) 2-44-35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8229600" cy="46457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Особенности организации Консультационного центра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базе МБДОУ «Д/с №22 п. Нефтяников»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Баховец Марина Алексеевна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Каргасок 2018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28794" y="571480"/>
            <a:ext cx="5072098" cy="16430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заполняют необходимую документацию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3571876"/>
            <a:ext cx="2714644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Договор между КЦ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дошкольного образовательного учреждения и семьей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57818" y="3643314"/>
            <a:ext cx="2869740" cy="2112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Согласие на размещение фотографии или другой личной информации ребенка на сайте КЦ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://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kc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kargasok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net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218606">
            <a:off x="2503234" y="2125865"/>
            <a:ext cx="571504" cy="135732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57264">
            <a:off x="5962577" y="2119188"/>
            <a:ext cx="571504" cy="135732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214414" y="1500174"/>
            <a:ext cx="6786610" cy="25717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КЦ  с семьями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Групповые мероприятия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arina\Desktop\конференция\фото\2015\23.05.15\IMG_2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675447" cy="578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кц фото\IMG_6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8946779" cy="596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Marina\Desktop\конференция\фото\2015\19.09.15\IMG_4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208"/>
            <a:ext cx="8858280" cy="590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РАБОТА\БАХОВЕЦ М.А\КЦ\СТАТЬИ НА САЙТ\2016\23.04.16\фото\IMG_18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71480"/>
            <a:ext cx="8856187" cy="590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БАХОВЕЦ М.А\КЦ\СТАТЬИ НА САЙТ\2015\14.11.15\фото\IMG_62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71480"/>
            <a:ext cx="8786842" cy="5860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конференция\фото\2015\29.04.15\IMG_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14338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РАБОТА\БАХОВЕЦ М.А\КЦ\СТАТЬИ НА САЙТ\2016\23.04.16\фото\IMG_1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642918"/>
            <a:ext cx="4145410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Семинары-практикумы, тренинги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кц фото\IMG_67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4" y="560191"/>
            <a:ext cx="9144000" cy="60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РАБОТА\БАХОВЕЦ М.А\КЦ\СТАТЬИ НА САЙТ\2015\12.12.15\фото\IMG_73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480"/>
            <a:ext cx="9144000" cy="6098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1071546"/>
          <a:ext cx="828680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1071538" y="0"/>
            <a:ext cx="7072362" cy="13572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оказываемой помощи семьям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74133" y="428605"/>
          <a:ext cx="8312709" cy="594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8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28596" y="500042"/>
          <a:ext cx="8286807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07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642910" y="714356"/>
          <a:ext cx="8143931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0980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714348" y="642918"/>
          <a:ext cx="7929618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714348" y="285728"/>
          <a:ext cx="8001056" cy="578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4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57158" y="1428736"/>
            <a:ext cx="8143932" cy="30718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060848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Консультационный Центр (далее - КЦ) на базе МБДОУ «Д/с №22 п. Нефтяников»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свою работу с 1 сентября 2014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БАХОВЕЦ М.А\КЦ\СТАТЬИ НА САЙТ\2015\14.11.15\фото\IMG_6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714093" cy="4478248"/>
          </a:xfrm>
          <a:prstGeom prst="rect">
            <a:avLst/>
          </a:prstGeom>
          <a:noFill/>
        </p:spPr>
      </p:pic>
      <p:pic>
        <p:nvPicPr>
          <p:cNvPr id="3075" name="Picture 3" descr="D:\БАХОВЕЦ М.А\КЦ\СТАТЬИ НА САЙТ\2015\19.03.15\фото\IMG_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6821198" cy="4549686"/>
          </a:xfrm>
          <a:prstGeom prst="rect">
            <a:avLst/>
          </a:prstGeom>
          <a:noFill/>
        </p:spPr>
      </p:pic>
      <p:pic>
        <p:nvPicPr>
          <p:cNvPr id="3076" name="Picture 4" descr="D:\БАХОВЕЦ М.А\КЦ\СТАТЬИ НА САЙТ\2015\19.09.15\фото\IMG_4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0042"/>
            <a:ext cx="7105912" cy="5643578"/>
          </a:xfrm>
          <a:prstGeom prst="rect">
            <a:avLst/>
          </a:prstGeom>
          <a:noFill/>
        </p:spPr>
      </p:pic>
      <p:pic>
        <p:nvPicPr>
          <p:cNvPr id="3077" name="Picture 5" descr="D:\БАХОВЕЦ М.А\КЦ\СТАТЬИ НА САЙТ\2015\23.05.15\фото\IMG_21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928670"/>
            <a:ext cx="7570931" cy="5049752"/>
          </a:xfrm>
          <a:prstGeom prst="rect">
            <a:avLst/>
          </a:prstGeom>
          <a:noFill/>
        </p:spPr>
      </p:pic>
      <p:pic>
        <p:nvPicPr>
          <p:cNvPr id="3078" name="Picture 6" descr="D:\БАХОВЕЦ М.А\КЦ\СТАТЬИ НА САЙТ\2015\26.12.15\фото\IMG_79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42852"/>
            <a:ext cx="4288373" cy="6429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0477" y="214290"/>
            <a:ext cx="3863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эффективности работы КЦ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кц фото\IMG_6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210412" cy="4678186"/>
          </a:xfrm>
          <a:prstGeom prst="rect">
            <a:avLst/>
          </a:prstGeom>
          <a:noFill/>
        </p:spPr>
      </p:pic>
      <p:pic>
        <p:nvPicPr>
          <p:cNvPr id="3074" name="Picture 2" descr="E:\кц фото\DSC_1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590873" cy="3071834"/>
          </a:xfrm>
          <a:prstGeom prst="rect">
            <a:avLst/>
          </a:prstGeom>
          <a:noFill/>
        </p:spPr>
      </p:pic>
      <p:pic>
        <p:nvPicPr>
          <p:cNvPr id="3075" name="Picture 3" descr="E:\кц фото\IMG_6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357298"/>
            <a:ext cx="4000528" cy="4901861"/>
          </a:xfrm>
          <a:prstGeom prst="rect">
            <a:avLst/>
          </a:prstGeom>
          <a:noFill/>
        </p:spPr>
      </p:pic>
      <p:pic>
        <p:nvPicPr>
          <p:cNvPr id="3077" name="Picture 5" descr="E:\кц фото\IMG_73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214554"/>
            <a:ext cx="5569445" cy="4214842"/>
          </a:xfrm>
          <a:prstGeom prst="rect">
            <a:avLst/>
          </a:prstGeom>
          <a:noFill/>
        </p:spPr>
      </p:pic>
      <p:pic>
        <p:nvPicPr>
          <p:cNvPr id="1026" name="Picture 2" descr="E:\кц фото\IMG_12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714356"/>
            <a:ext cx="527685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572560" cy="535785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1412776"/>
            <a:ext cx="7786742" cy="2428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ИПРА детей-инвалидов, не охваченных системой дошкольного образования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901014" cy="307411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 КЦ: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557442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 РФ от 29 декабря 2012 года № 273-ФЗ «Об образовании в Российской Федерации» п.3, ст. 64.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Закон Томской области от 29 декабря 2013 года № 213-ОЗ «О наделении органов местного самоуправления отдельными государственными полномочиями по обеспечению предоставления бесплатной методической, психолого-педагогической, диагностической и консультативной помощи, в том числе в дошкольных организациях и общеобразовательных организациях, если в них созданы соответствующие консультационные центры, родителям (законным представителям) несовершеннолетних обучающихся, обеспечивающих получение детьми дошкольного образования в форме семейного образования».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Каргасокского района от 11 июля 2013 года №180 «Об утверждении диагностической и консультативной помощи семьям, воспитывающим детей дошкольного возраста на дому» (с изменениями от 17 апреля 2014 года №78).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Управления образования, опеки и попечительства от 20 мая 2014 года №224 «Об организации работы консультационных центров для семей, воспитывающих детей на дому».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Приказ МБДОУ от 02 июня 2014 года №72 «О порядке организации и координации предоставления методической, диагностической  и консультативной помощи семьям, воспитывающим детей дошкольного возраста на дому».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42910" y="1071546"/>
            <a:ext cx="7723786" cy="42124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100" kern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1571612"/>
            <a:ext cx="72866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КЦ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преемственности семейного и общественного воспитания, повышение педагогической компетентности родителей (законных представителей), содействие полноценному психическому и личностному развитию детей от 2 месяцев до 7 лет.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71472" y="2643182"/>
            <a:ext cx="807249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возраста, не посещающих учреждения дошкольного образования;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929066"/>
            <a:ext cx="807249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 по вопросам воспитания, обучения и развития ребенка дошкольного возраста;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5214950"/>
            <a:ext cx="807249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родителей (законных представителей) практическим навыкам создания развивающей среды в условиях семьи.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714612" y="214290"/>
            <a:ext cx="3571900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КЦ: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1357298"/>
            <a:ext cx="8072494" cy="12144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помощи родителям (законным представителям) и детям, не посещающим учреждения дошкольного образования, для обеспечения равных стартовых возможностей при поступлении в школу;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428728" y="214290"/>
            <a:ext cx="6429420" cy="14287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Организация, порядок и содержание КЦ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452749">
            <a:off x="2521389" y="1789771"/>
            <a:ext cx="642942" cy="12858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118714">
            <a:off x="6025604" y="1789991"/>
            <a:ext cx="642942" cy="12858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643314"/>
            <a:ext cx="4000528" cy="23574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КЦ осуществляется на бесплатной основе в соответствии с законодательством Российской Федерации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3643314"/>
            <a:ext cx="3714776" cy="24288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руководство КЦ осуществляет заведующий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дошкольным образовательным учреждением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</a:rPr>
              <a:t>В состав КЦ входят следующие специалисты дошкольного образовательного учреждения: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старший воспитатель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осуществляют координацию деятельности КЦ.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оказывает семьям психолого-педагогическую помощь по вопросам психических особенностей развития детей.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консультирует семьи с целью обучения их методам и приемам речевого развития ребенка.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организует педагогическое просвещение родителей (законных представителей)  в организации воспитательно-образовательного процесса в условиях семьи.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физической культуре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организует консультативно-просветительскую работу по вопросам физического воспитания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24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1071546"/>
          <a:ext cx="80010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документов КЦ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829576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деятельности КЦ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397000"/>
          <a:ext cx="785818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1393</TotalTime>
  <Words>604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  МУНИЦИПАЛЬНОЕ БЮДЖЕТНОЕ ДОШКОЛЬНОЕ ОБРАЗОВАТЕЛЬНОЕ УЧРЕЖДЕНИЕ  «ДЕТСКИЙ САД №22 П.НЕФТЯНИКОВ» Адрес 636701, Томская область, Каргасокский район, п. Нефтяников, ул. Лугинецкая д.55 Тел./факс 838(253) 2-44-35 </vt:lpstr>
      <vt:lpstr>Слайд 2</vt:lpstr>
      <vt:lpstr>Нормативно-правовые документы КЦ: </vt:lpstr>
      <vt:lpstr>Слайд 4</vt:lpstr>
      <vt:lpstr>Слайд 5</vt:lpstr>
      <vt:lpstr>Слайд 6</vt:lpstr>
      <vt:lpstr>В состав КЦ входят следующие специалисты дошкольного образовательного учреждения: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№22 П.НЕФТЯНИКОВ»  </dc:title>
  <dc:creator>User</dc:creator>
  <cp:lastModifiedBy>User</cp:lastModifiedBy>
  <cp:revision>296</cp:revision>
  <dcterms:created xsi:type="dcterms:W3CDTF">2016-08-18T06:48:24Z</dcterms:created>
  <dcterms:modified xsi:type="dcterms:W3CDTF">2018-05-14T08:08:11Z</dcterms:modified>
</cp:coreProperties>
</file>