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78" r:id="rId6"/>
    <p:sldId id="274" r:id="rId7"/>
    <p:sldId id="283" r:id="rId8"/>
    <p:sldId id="285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820" autoAdjust="0"/>
  </p:normalViewPr>
  <p:slideViewPr>
    <p:cSldViewPr>
      <p:cViewPr varScale="1">
        <p:scale>
          <a:sx n="74" d="100"/>
          <a:sy n="7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6B4A-FA94-4BBF-B7E8-A6C03F12792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1309-22B2-40BD-B464-7941F3AC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6B4A-FA94-4BBF-B7E8-A6C03F12792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1309-22B2-40BD-B464-7941F3AC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6B4A-FA94-4BBF-B7E8-A6C03F12792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1309-22B2-40BD-B464-7941F3AC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6B4A-FA94-4BBF-B7E8-A6C03F12792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1309-22B2-40BD-B464-7941F3AC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6B4A-FA94-4BBF-B7E8-A6C03F12792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1309-22B2-40BD-B464-7941F3AC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6B4A-FA94-4BBF-B7E8-A6C03F12792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1309-22B2-40BD-B464-7941F3AC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6B4A-FA94-4BBF-B7E8-A6C03F12792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1309-22B2-40BD-B464-7941F3AC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6B4A-FA94-4BBF-B7E8-A6C03F12792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1309-22B2-40BD-B464-7941F3AC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6B4A-FA94-4BBF-B7E8-A6C03F12792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1309-22B2-40BD-B464-7941F3AC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6B4A-FA94-4BBF-B7E8-A6C03F12792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1309-22B2-40BD-B464-7941F3AC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6B4A-FA94-4BBF-B7E8-A6C03F12792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1309-22B2-40BD-B464-7941F3AC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F6B4A-FA94-4BBF-B7E8-A6C03F12792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F1309-22B2-40BD-B464-7941F3AC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60;&#1072;&#1083;&#1100;&#1075;&#1072;\&#1055;&#1077;&#1089;&#1085;&#1080;%20&#1080;&#1079;%20&#1084;&#1091;&#1083;&#1100;&#1090;&#1092;&#1080;&#1083;&#1100;&#1084;&#1086;&#1074;%20-%20&#1054;&#1090;%20&#1091;&#1083;&#1099;&#1073;&#1082;&#1080;%20(&#1084;&#1080;&#1085;&#1091;&#1089;)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есни из мультфильмов - От улыбки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6215082"/>
            <a:ext cx="304800" cy="3048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42976" y="1500174"/>
            <a:ext cx="7315224" cy="2513021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Мастер – класс</a:t>
            </a:r>
            <a:b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бумаготворчеству </a:t>
            </a:r>
            <a:b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«Сделай мир ярче!»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786314" y="4929198"/>
            <a:ext cx="4129094" cy="1709734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Абрамова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Марина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Владимировна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 numSld="999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1"/>
            <a:ext cx="8640960" cy="5431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cs typeface="Arial" charset="0"/>
              </a:rPr>
              <a:t>ЦЕЛЬ</a:t>
            </a:r>
            <a:r>
              <a:rPr lang="ru-RU" sz="2600" b="1" dirty="0" smtClean="0">
                <a:cs typeface="Arial" charset="0"/>
              </a:rPr>
              <a:t>: </a:t>
            </a:r>
            <a:r>
              <a:rPr lang="ru-RU" sz="2600" dirty="0" smtClean="0">
                <a:ea typeface="Tunga" pitchFamily="2" charset="0"/>
                <a:cs typeface="Tunga" pitchFamily="2" charset="0"/>
              </a:rPr>
              <a:t>СОЗДАТЬ СИТУАЦИЮ, ФОРМИРУЮЩУЮ НОВУЮ ПРОСТРАНСТВЕННУЮ СРЕДУ И ВОВЛЕЧЬ КОЛЛЕГ В ПРОЦЕСС СОЗДАНИЯ ЭТОЙ СРЕДЫ, В ТВОРЧЕСТВО, ОСВАИВАЯ ПРИ ЭТОМ НОВЫЕ НЕТРАДИЦИОННЫЕ ТЕХНИКИ РАБОТЫ С НЕСТАНДАРТНЫМИ МАТЕРИАЛАМИ, И НАБЛЮДАЯ ЗА ЕЁ ПРЕОБРАЖЕНИЕМ, УКРАШАЯ ТЕМ САМЫМ СРЕДОВУЮ СИТУАЦИЮ, ИЗМЕНЯЯ ПРОСТРАНСТВО В ЛУЧШУЮ СТОРОНУ,  КАК К ПРАЗДНИЧНЫМ ДАТАМ, ТАК И ОБЫДЕННОЙ, ПОВСЕДНЕВНОЙ СИТУАЦИИ.</a:t>
            </a:r>
            <a:endParaRPr lang="ru-RU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582341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АРТ – ДИЗАЙН</a:t>
            </a:r>
          </a:p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«ДИЗАЙН - ИСКУССТВО»</a:t>
            </a:r>
          </a:p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ОТЛИЧНАЯ КРЕАТИВНАЯ ИДЕЯ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МО МК сделай мир ярче\РМО презентация М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896" cy="4869160"/>
          </a:xfrm>
          <a:prstGeom prst="rect">
            <a:avLst/>
          </a:prstGeom>
          <a:noFill/>
        </p:spPr>
      </p:pic>
      <p:pic>
        <p:nvPicPr>
          <p:cNvPr id="1028" name="Picture 4" descr="G:\РМО МК сделай мир ярче\РМО презентация МК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3315145" cy="5157192"/>
          </a:xfrm>
          <a:prstGeom prst="rect">
            <a:avLst/>
          </a:prstGeom>
          <a:noFill/>
        </p:spPr>
      </p:pic>
      <p:pic>
        <p:nvPicPr>
          <p:cNvPr id="1029" name="Picture 5" descr="G:\РМО МК сделай мир ярче\РМО презентация МК\IMG_8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0"/>
            <a:ext cx="3024336" cy="5517232"/>
          </a:xfrm>
          <a:prstGeom prst="rect">
            <a:avLst/>
          </a:prstGeom>
          <a:noFill/>
        </p:spPr>
      </p:pic>
      <p:pic>
        <p:nvPicPr>
          <p:cNvPr id="1030" name="Picture 6" descr="G:\РМО МК сделай мир ярче\РМО презентация МК\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0"/>
            <a:ext cx="3816424" cy="5877272"/>
          </a:xfrm>
          <a:prstGeom prst="rect">
            <a:avLst/>
          </a:prstGeom>
          <a:noFill/>
        </p:spPr>
      </p:pic>
      <p:pic>
        <p:nvPicPr>
          <p:cNvPr id="1031" name="Picture 7" descr="G:\РМО МК сделай мир ярче\РМО презентация МК\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0"/>
            <a:ext cx="3960440" cy="6165304"/>
          </a:xfrm>
          <a:prstGeom prst="rect">
            <a:avLst/>
          </a:prstGeom>
          <a:noFill/>
        </p:spPr>
      </p:pic>
      <p:pic>
        <p:nvPicPr>
          <p:cNvPr id="1032" name="Picture 8" descr="G:\РМО МК сделай мир ярче\РМО презентация МК\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0"/>
            <a:ext cx="3491880" cy="6381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G:\РМО МК сделай мир ярче\РМО презентация МК\IMG-20180828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672408" cy="4248472"/>
          </a:xfrm>
          <a:prstGeom prst="rect">
            <a:avLst/>
          </a:prstGeom>
          <a:noFill/>
        </p:spPr>
      </p:pic>
      <p:pic>
        <p:nvPicPr>
          <p:cNvPr id="2052" name="Picture 4" descr="G:\РМО МК сделай мир ярче\РМО презентация МК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3384376" cy="4725144"/>
          </a:xfrm>
          <a:prstGeom prst="rect">
            <a:avLst/>
          </a:prstGeom>
          <a:noFill/>
        </p:spPr>
      </p:pic>
      <p:pic>
        <p:nvPicPr>
          <p:cNvPr id="2054" name="Picture 6" descr="G:\РМО МК сделай мир ярче\РМО презентация МК\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564904"/>
            <a:ext cx="3491880" cy="4149080"/>
          </a:xfrm>
          <a:prstGeom prst="rect">
            <a:avLst/>
          </a:prstGeom>
          <a:noFill/>
        </p:spPr>
      </p:pic>
      <p:pic>
        <p:nvPicPr>
          <p:cNvPr id="2055" name="Picture 7" descr="G:\РМО МК сделай мир ярче\РМО презентация МК\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3270787" cy="4005064"/>
          </a:xfrm>
          <a:prstGeom prst="rect">
            <a:avLst/>
          </a:prstGeom>
          <a:noFill/>
        </p:spPr>
      </p:pic>
      <p:pic>
        <p:nvPicPr>
          <p:cNvPr id="2056" name="Picture 8" descr="G:\РМО МК сделай мир ярче\РМО презентация МК\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836712"/>
            <a:ext cx="6768752" cy="4248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РМО МК сделай мир ярче\Презентация МК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9385" cy="3714752"/>
          </a:xfrm>
          <a:prstGeom prst="rect">
            <a:avLst/>
          </a:prstGeom>
          <a:noFill/>
        </p:spPr>
      </p:pic>
      <p:pic>
        <p:nvPicPr>
          <p:cNvPr id="3075" name="Picture 3" descr="G:\РМО МК сделай мир ярче\Презентация МК\ногт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2755974" cy="2755975"/>
          </a:xfrm>
          <a:prstGeom prst="rect">
            <a:avLst/>
          </a:prstGeom>
          <a:noFill/>
        </p:spPr>
      </p:pic>
      <p:pic>
        <p:nvPicPr>
          <p:cNvPr id="3076" name="Picture 4" descr="G:\РМО МК сделай мир ярче\Презентация МК\интерьер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3077" name="Picture 5" descr="G:\РМО МК сделай мир ярче\Презентация МК\карти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3851920" cy="2563278"/>
          </a:xfrm>
          <a:prstGeom prst="rect">
            <a:avLst/>
          </a:prstGeom>
          <a:noFill/>
        </p:spPr>
      </p:pic>
      <p:pic>
        <p:nvPicPr>
          <p:cNvPr id="3078" name="Picture 6" descr="G:\РМО МК сделай мир ярче\Презентация МК\боди  -арт украшение те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717032"/>
            <a:ext cx="3577580" cy="2623559"/>
          </a:xfrm>
          <a:prstGeom prst="rect">
            <a:avLst/>
          </a:prstGeom>
          <a:noFill/>
        </p:spPr>
      </p:pic>
      <p:pic>
        <p:nvPicPr>
          <p:cNvPr id="3079" name="Picture 7" descr="G:\РМО МК сделай мир ярче\Презентация МК\or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33056"/>
            <a:ext cx="4067944" cy="2924944"/>
          </a:xfrm>
          <a:prstGeom prst="rect">
            <a:avLst/>
          </a:prstGeom>
          <a:noFill/>
        </p:spPr>
      </p:pic>
      <p:pic>
        <p:nvPicPr>
          <p:cNvPr id="3080" name="Picture 8" descr="G:\РМО МК сделай мир ярче\Презентация МК\90c4cd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6352" y="2466528"/>
            <a:ext cx="2927648" cy="4391472"/>
          </a:xfrm>
          <a:prstGeom prst="rect">
            <a:avLst/>
          </a:prstGeom>
          <a:noFill/>
        </p:spPr>
      </p:pic>
      <p:pic>
        <p:nvPicPr>
          <p:cNvPr id="3082" name="Picture 10" descr="G:\РМО МК сделай мир ярче\Презентация МК\orig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1124744"/>
            <a:ext cx="3810000" cy="4200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Материалы для создания объекта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625136" cy="4697427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одручные: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потолочная плитка, туалетная бумага,</a:t>
            </a:r>
          </a:p>
          <a:p>
            <a:pPr marL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р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улон старых обоев;</a:t>
            </a:r>
          </a:p>
          <a:p>
            <a:pPr marL="0">
              <a:spcBef>
                <a:spcPts val="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оборудование для крепления деталей;</a:t>
            </a:r>
          </a:p>
          <a:p>
            <a:pPr marL="0">
              <a:spcBef>
                <a:spcPts val="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э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лементы декора.</a:t>
            </a:r>
            <a:endParaRPr lang="ru-RU" sz="4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4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А Вам понравилось?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625136" cy="46974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оригинальность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новизна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доступность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практическая ценность</a:t>
            </a:r>
          </a:p>
          <a:p>
            <a:pPr>
              <a:buNone/>
            </a:pP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11" descr="G:\РМО МК сделай мир ярче\Презентация МК\ryad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929" y="2780928"/>
            <a:ext cx="4077071" cy="40770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36352" cy="468052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</a:t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внимание! </a:t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Креативных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Вам идей </a:t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творческих успехов!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113</Words>
  <Application>Microsoft Office PowerPoint</Application>
  <PresentationFormat>Экран (4:3)</PresentationFormat>
  <Paragraphs>20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Мастер – класс по бумаготворчеству  «Сделай мир ярче!»</vt:lpstr>
      <vt:lpstr>Слайд 2</vt:lpstr>
      <vt:lpstr>Слайд 3</vt:lpstr>
      <vt:lpstr>Слайд 4</vt:lpstr>
      <vt:lpstr>Слайд 5</vt:lpstr>
      <vt:lpstr>Слайд 6</vt:lpstr>
      <vt:lpstr>Материалы для создания объекта</vt:lpstr>
      <vt:lpstr>А Вам понравилось?</vt:lpstr>
      <vt:lpstr>Спасибо  за внимание!  Креативных  Вам идей  и 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 «???»</dc:title>
  <dc:creator>Marina</dc:creator>
  <cp:lastModifiedBy>user</cp:lastModifiedBy>
  <cp:revision>51</cp:revision>
  <dcterms:created xsi:type="dcterms:W3CDTF">2017-11-09T12:55:22Z</dcterms:created>
  <dcterms:modified xsi:type="dcterms:W3CDTF">2018-11-15T18:05:57Z</dcterms:modified>
</cp:coreProperties>
</file>