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8" r:id="rId18"/>
    <p:sldId id="275" r:id="rId19"/>
    <p:sldId id="276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ED963-A5C2-4F91-8404-74CA98A8A1E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786507-4C8C-4482-B181-6F79AE3427B1}">
      <dgm:prSet phldrT="[Текст]"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детям, испытывающим трудности в усвоении ООП</a:t>
          </a:r>
        </a:p>
      </dgm:t>
    </dgm:pt>
    <dgm:pt modelId="{CFCB8372-D156-425E-8237-63391ED2C472}" type="parTrans" cxnId="{71E2FA89-FE26-49D9-A85D-43FD06E33268}">
      <dgm:prSet/>
      <dgm:spPr/>
      <dgm:t>
        <a:bodyPr/>
        <a:lstStyle/>
        <a:p>
          <a:endParaRPr lang="ru-RU"/>
        </a:p>
      </dgm:t>
    </dgm:pt>
    <dgm:pt modelId="{D03AC868-4DB3-4CA0-8469-316F55EC2722}" type="sibTrans" cxnId="{71E2FA89-FE26-49D9-A85D-43FD06E33268}">
      <dgm:prSet/>
      <dgm:spPr/>
      <dgm:t>
        <a:bodyPr/>
        <a:lstStyle/>
        <a:p>
          <a:endParaRPr lang="ru-RU"/>
        </a:p>
      </dgm:t>
    </dgm:pt>
    <dgm:pt modelId="{5CFE5E61-64FB-49F0-80CE-88974943E5CE}">
      <dgm:prSet phldrT="[Текст]"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специалистов ППМС помощи в разработке и составления индивидуальных занятий, адекватных возможностям и способностям воспитанников</a:t>
          </a:r>
        </a:p>
      </dgm:t>
    </dgm:pt>
    <dgm:pt modelId="{1D2FBAAD-9AC9-4D76-909F-EFFCA76E3394}" type="parTrans" cxnId="{1FD89AC2-07EC-484B-857E-793028878BD4}">
      <dgm:prSet/>
      <dgm:spPr/>
      <dgm:t>
        <a:bodyPr/>
        <a:lstStyle/>
        <a:p>
          <a:endParaRPr lang="ru-RU"/>
        </a:p>
      </dgm:t>
    </dgm:pt>
    <dgm:pt modelId="{B8E93100-2EAF-4BD5-9BB3-704D8E5ED247}" type="sibTrans" cxnId="{1FD89AC2-07EC-484B-857E-793028878BD4}">
      <dgm:prSet/>
      <dgm:spPr/>
      <dgm:t>
        <a:bodyPr/>
        <a:lstStyle/>
        <a:p>
          <a:endParaRPr lang="ru-RU"/>
        </a:p>
      </dgm:t>
    </dgm:pt>
    <dgm:pt modelId="{E6B8F4FA-5F91-4C48-B0F7-4BAB2CD0EFF2}">
      <dgm:prSet phldrT="[Текст]"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ребенку в решении актуальных задач развития, обучения, социализации: преодоления трудностей в обучении и воспитании, нарушений эмоционально волевой сферы, проблем взаимоотношений со сверстниками, педагогами, родителями</a:t>
          </a:r>
        </a:p>
      </dgm:t>
    </dgm:pt>
    <dgm:pt modelId="{3354383F-7F07-4327-81AE-6FF19785C625}" type="parTrans" cxnId="{70E5F737-47F1-4324-8A31-4FDB88EF5F53}">
      <dgm:prSet/>
      <dgm:spPr/>
      <dgm:t>
        <a:bodyPr/>
        <a:lstStyle/>
        <a:p>
          <a:endParaRPr lang="ru-RU"/>
        </a:p>
      </dgm:t>
    </dgm:pt>
    <dgm:pt modelId="{D4DD2CEE-66F5-459A-8A1F-50292EB8823C}" type="sibTrans" cxnId="{70E5F737-47F1-4324-8A31-4FDB88EF5F53}">
      <dgm:prSet/>
      <dgm:spPr/>
      <dgm:t>
        <a:bodyPr/>
        <a:lstStyle/>
        <a:p>
          <a:endParaRPr lang="ru-RU"/>
        </a:p>
      </dgm:t>
    </dgm:pt>
    <dgm:pt modelId="{0BEBC603-DC1A-4606-A9BF-79CE147810DA}">
      <dgm:prSet custT="1"/>
      <dgm:spPr/>
      <dgm:t>
        <a:bodyPr/>
        <a:lstStyle/>
        <a:p>
          <a:r>
            <a:rPr lang="ru-RU" sz="1800" b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профилактическая работа и пропаганда здорового образа жизни среди воспитанников, педагогов, родителей (законных представителей)</a:t>
          </a:r>
        </a:p>
      </dgm:t>
    </dgm:pt>
    <dgm:pt modelId="{6B2DAEFF-0205-4D81-87D4-A20E9417996A}" type="parTrans" cxnId="{901AF6A1-0813-4EAE-B86A-0FEFA241DA9E}">
      <dgm:prSet/>
      <dgm:spPr/>
      <dgm:t>
        <a:bodyPr/>
        <a:lstStyle/>
        <a:p>
          <a:endParaRPr lang="ru-RU"/>
        </a:p>
      </dgm:t>
    </dgm:pt>
    <dgm:pt modelId="{EBA3BF5B-6603-4C7E-854B-9C0BCDE04126}" type="sibTrans" cxnId="{901AF6A1-0813-4EAE-B86A-0FEFA241DA9E}">
      <dgm:prSet/>
      <dgm:spPr/>
      <dgm:t>
        <a:bodyPr/>
        <a:lstStyle/>
        <a:p>
          <a:endParaRPr lang="ru-RU"/>
        </a:p>
      </dgm:t>
    </dgm:pt>
    <dgm:pt modelId="{D4A0613E-5C00-47C4-88AA-E24FA8CAC01F}" type="pres">
      <dgm:prSet presAssocID="{B1AED963-A5C2-4F91-8404-74CA98A8A1E3}" presName="diagram" presStyleCnt="0">
        <dgm:presLayoutVars>
          <dgm:dir/>
          <dgm:resizeHandles val="exact"/>
        </dgm:presLayoutVars>
      </dgm:prSet>
      <dgm:spPr/>
    </dgm:pt>
    <dgm:pt modelId="{8EA45E47-1B95-4D12-8B7B-CB7427A484B7}" type="pres">
      <dgm:prSet presAssocID="{E7786507-4C8C-4482-B181-6F79AE3427B1}" presName="node" presStyleLbl="node1" presStyleIdx="0" presStyleCnt="4">
        <dgm:presLayoutVars>
          <dgm:bulletEnabled val="1"/>
        </dgm:presLayoutVars>
      </dgm:prSet>
      <dgm:spPr/>
    </dgm:pt>
    <dgm:pt modelId="{1D97128D-C8E4-4644-9AFF-47BB7FBB2139}" type="pres">
      <dgm:prSet presAssocID="{D03AC868-4DB3-4CA0-8469-316F55EC2722}" presName="sibTrans" presStyleCnt="0"/>
      <dgm:spPr/>
    </dgm:pt>
    <dgm:pt modelId="{D705FDC0-7FA9-476F-AB24-C16D90E2BCE2}" type="pres">
      <dgm:prSet presAssocID="{5CFE5E61-64FB-49F0-80CE-88974943E5CE}" presName="node" presStyleLbl="node1" presStyleIdx="1" presStyleCnt="4">
        <dgm:presLayoutVars>
          <dgm:bulletEnabled val="1"/>
        </dgm:presLayoutVars>
      </dgm:prSet>
      <dgm:spPr/>
    </dgm:pt>
    <dgm:pt modelId="{B78B085B-1250-4AA0-A7F8-3B5D7D1164F7}" type="pres">
      <dgm:prSet presAssocID="{B8E93100-2EAF-4BD5-9BB3-704D8E5ED247}" presName="sibTrans" presStyleCnt="0"/>
      <dgm:spPr/>
    </dgm:pt>
    <dgm:pt modelId="{7CBAC151-3253-477E-B68C-F971071EABFB}" type="pres">
      <dgm:prSet presAssocID="{E6B8F4FA-5F91-4C48-B0F7-4BAB2CD0EFF2}" presName="node" presStyleLbl="node1" presStyleIdx="2" presStyleCnt="4">
        <dgm:presLayoutVars>
          <dgm:bulletEnabled val="1"/>
        </dgm:presLayoutVars>
      </dgm:prSet>
      <dgm:spPr/>
    </dgm:pt>
    <dgm:pt modelId="{764ACE22-06C3-4999-A1D3-84BB539A7C64}" type="pres">
      <dgm:prSet presAssocID="{D4DD2CEE-66F5-459A-8A1F-50292EB8823C}" presName="sibTrans" presStyleCnt="0"/>
      <dgm:spPr/>
    </dgm:pt>
    <dgm:pt modelId="{4D206A57-128A-4A2F-AB11-92D3D0F95BC6}" type="pres">
      <dgm:prSet presAssocID="{0BEBC603-DC1A-4606-A9BF-79CE147810DA}" presName="node" presStyleLbl="node1" presStyleIdx="3" presStyleCnt="4">
        <dgm:presLayoutVars>
          <dgm:bulletEnabled val="1"/>
        </dgm:presLayoutVars>
      </dgm:prSet>
      <dgm:spPr/>
    </dgm:pt>
  </dgm:ptLst>
  <dgm:cxnLst>
    <dgm:cxn modelId="{D5B8F415-C48C-480D-AB5E-7E240A48DCA7}" type="presOf" srcId="{B1AED963-A5C2-4F91-8404-74CA98A8A1E3}" destId="{D4A0613E-5C00-47C4-88AA-E24FA8CAC01F}" srcOrd="0" destOrd="0" presId="urn:microsoft.com/office/officeart/2005/8/layout/default"/>
    <dgm:cxn modelId="{70E5F737-47F1-4324-8A31-4FDB88EF5F53}" srcId="{B1AED963-A5C2-4F91-8404-74CA98A8A1E3}" destId="{E6B8F4FA-5F91-4C48-B0F7-4BAB2CD0EFF2}" srcOrd="2" destOrd="0" parTransId="{3354383F-7F07-4327-81AE-6FF19785C625}" sibTransId="{D4DD2CEE-66F5-459A-8A1F-50292EB8823C}"/>
    <dgm:cxn modelId="{14E40D5F-0B85-40F9-AA0E-EA5D5EAD5B02}" type="presOf" srcId="{E7786507-4C8C-4482-B181-6F79AE3427B1}" destId="{8EA45E47-1B95-4D12-8B7B-CB7427A484B7}" srcOrd="0" destOrd="0" presId="urn:microsoft.com/office/officeart/2005/8/layout/default"/>
    <dgm:cxn modelId="{1148A644-A025-4E84-ABEB-0240876062DC}" type="presOf" srcId="{0BEBC603-DC1A-4606-A9BF-79CE147810DA}" destId="{4D206A57-128A-4A2F-AB11-92D3D0F95BC6}" srcOrd="0" destOrd="0" presId="urn:microsoft.com/office/officeart/2005/8/layout/default"/>
    <dgm:cxn modelId="{BD6BAD77-BA24-49E6-A26D-B3839FA49E3B}" type="presOf" srcId="{E6B8F4FA-5F91-4C48-B0F7-4BAB2CD0EFF2}" destId="{7CBAC151-3253-477E-B68C-F971071EABFB}" srcOrd="0" destOrd="0" presId="urn:microsoft.com/office/officeart/2005/8/layout/default"/>
    <dgm:cxn modelId="{71E2FA89-FE26-49D9-A85D-43FD06E33268}" srcId="{B1AED963-A5C2-4F91-8404-74CA98A8A1E3}" destId="{E7786507-4C8C-4482-B181-6F79AE3427B1}" srcOrd="0" destOrd="0" parTransId="{CFCB8372-D156-425E-8237-63391ED2C472}" sibTransId="{D03AC868-4DB3-4CA0-8469-316F55EC2722}"/>
    <dgm:cxn modelId="{901AF6A1-0813-4EAE-B86A-0FEFA241DA9E}" srcId="{B1AED963-A5C2-4F91-8404-74CA98A8A1E3}" destId="{0BEBC603-DC1A-4606-A9BF-79CE147810DA}" srcOrd="3" destOrd="0" parTransId="{6B2DAEFF-0205-4D81-87D4-A20E9417996A}" sibTransId="{EBA3BF5B-6603-4C7E-854B-9C0BCDE04126}"/>
    <dgm:cxn modelId="{4949D3A3-E4E1-4C56-81AD-D586EFD1C131}" type="presOf" srcId="{5CFE5E61-64FB-49F0-80CE-88974943E5CE}" destId="{D705FDC0-7FA9-476F-AB24-C16D90E2BCE2}" srcOrd="0" destOrd="0" presId="urn:microsoft.com/office/officeart/2005/8/layout/default"/>
    <dgm:cxn modelId="{1FD89AC2-07EC-484B-857E-793028878BD4}" srcId="{B1AED963-A5C2-4F91-8404-74CA98A8A1E3}" destId="{5CFE5E61-64FB-49F0-80CE-88974943E5CE}" srcOrd="1" destOrd="0" parTransId="{1D2FBAAD-9AC9-4D76-909F-EFFCA76E3394}" sibTransId="{B8E93100-2EAF-4BD5-9BB3-704D8E5ED247}"/>
    <dgm:cxn modelId="{A27B3FEC-F3F4-4FD7-975B-56D9DA48DA0D}" type="presParOf" srcId="{D4A0613E-5C00-47C4-88AA-E24FA8CAC01F}" destId="{8EA45E47-1B95-4D12-8B7B-CB7427A484B7}" srcOrd="0" destOrd="0" presId="urn:microsoft.com/office/officeart/2005/8/layout/default"/>
    <dgm:cxn modelId="{1963B077-0E3F-4081-AA32-6533742E18D6}" type="presParOf" srcId="{D4A0613E-5C00-47C4-88AA-E24FA8CAC01F}" destId="{1D97128D-C8E4-4644-9AFF-47BB7FBB2139}" srcOrd="1" destOrd="0" presId="urn:microsoft.com/office/officeart/2005/8/layout/default"/>
    <dgm:cxn modelId="{01EC8E7A-1A27-4F6F-A92C-1DF338B53D86}" type="presParOf" srcId="{D4A0613E-5C00-47C4-88AA-E24FA8CAC01F}" destId="{D705FDC0-7FA9-476F-AB24-C16D90E2BCE2}" srcOrd="2" destOrd="0" presId="urn:microsoft.com/office/officeart/2005/8/layout/default"/>
    <dgm:cxn modelId="{A0D52384-2A4A-4FD7-973F-765C40D4DAC1}" type="presParOf" srcId="{D4A0613E-5C00-47C4-88AA-E24FA8CAC01F}" destId="{B78B085B-1250-4AA0-A7F8-3B5D7D1164F7}" srcOrd="3" destOrd="0" presId="urn:microsoft.com/office/officeart/2005/8/layout/default"/>
    <dgm:cxn modelId="{D43E7958-6CB9-4CEE-BA54-AA1A421F2C27}" type="presParOf" srcId="{D4A0613E-5C00-47C4-88AA-E24FA8CAC01F}" destId="{7CBAC151-3253-477E-B68C-F971071EABFB}" srcOrd="4" destOrd="0" presId="urn:microsoft.com/office/officeart/2005/8/layout/default"/>
    <dgm:cxn modelId="{89B83B61-1C06-42C0-BA22-27FF95AD814D}" type="presParOf" srcId="{D4A0613E-5C00-47C4-88AA-E24FA8CAC01F}" destId="{764ACE22-06C3-4999-A1D3-84BB539A7C64}" srcOrd="5" destOrd="0" presId="urn:microsoft.com/office/officeart/2005/8/layout/default"/>
    <dgm:cxn modelId="{6BDDC45F-577A-4A99-A0DF-56E5E7656643}" type="presParOf" srcId="{D4A0613E-5C00-47C4-88AA-E24FA8CAC01F}" destId="{4D206A57-128A-4A2F-AB11-92D3D0F95B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EEDA3-A69F-4695-AEC4-3435616CB0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ACC86-358C-421B-A5F2-AB8886E5C69B}">
      <dgm:prSet phldrT="[Текст]"/>
      <dgm:spPr/>
      <dgm:t>
        <a:bodyPr/>
        <a:lstStyle/>
        <a:p>
          <a:r>
            <a:rPr lang="ru-RU" dirty="0"/>
            <a:t>Заведующий </a:t>
          </a:r>
        </a:p>
      </dgm:t>
    </dgm:pt>
    <dgm:pt modelId="{2C038872-100C-4DB3-8DA7-5C30718AAB11}" type="parTrans" cxnId="{2FEBCC30-1AE4-4B1D-BB75-B2558C8B7F84}">
      <dgm:prSet/>
      <dgm:spPr/>
      <dgm:t>
        <a:bodyPr/>
        <a:lstStyle/>
        <a:p>
          <a:endParaRPr lang="ru-RU"/>
        </a:p>
      </dgm:t>
    </dgm:pt>
    <dgm:pt modelId="{B0E2EFCD-4926-4142-81C8-439EB3C6E755}" type="sibTrans" cxnId="{2FEBCC30-1AE4-4B1D-BB75-B2558C8B7F84}">
      <dgm:prSet/>
      <dgm:spPr/>
      <dgm:t>
        <a:bodyPr/>
        <a:lstStyle/>
        <a:p>
          <a:endParaRPr lang="ru-RU"/>
        </a:p>
      </dgm:t>
    </dgm:pt>
    <dgm:pt modelId="{3E684F21-0D4B-4505-84AA-BF5A7E54E288}" type="asst">
      <dgm:prSet phldrT="[Текст]"/>
      <dgm:spPr/>
      <dgm:t>
        <a:bodyPr/>
        <a:lstStyle/>
        <a:p>
          <a:r>
            <a:rPr lang="ru-RU" dirty="0"/>
            <a:t>Старший воспитатель </a:t>
          </a:r>
        </a:p>
      </dgm:t>
    </dgm:pt>
    <dgm:pt modelId="{D2C45972-AAEE-4F69-89B9-E74B46A384BB}" type="parTrans" cxnId="{87FC86F8-5712-4CAF-BF76-D1AB855D67D3}">
      <dgm:prSet/>
      <dgm:spPr/>
      <dgm:t>
        <a:bodyPr/>
        <a:lstStyle/>
        <a:p>
          <a:endParaRPr lang="ru-RU"/>
        </a:p>
      </dgm:t>
    </dgm:pt>
    <dgm:pt modelId="{040E7AF7-2C91-4C71-95E7-2AC8A69B8EC0}" type="sibTrans" cxnId="{87FC86F8-5712-4CAF-BF76-D1AB855D67D3}">
      <dgm:prSet/>
      <dgm:spPr/>
      <dgm:t>
        <a:bodyPr/>
        <a:lstStyle/>
        <a:p>
          <a:endParaRPr lang="ru-RU"/>
        </a:p>
      </dgm:t>
    </dgm:pt>
    <dgm:pt modelId="{C8FB1B5B-ED90-4617-9183-DFA50AD2B86F}">
      <dgm:prSet phldrT="[Текст]"/>
      <dgm:spPr/>
      <dgm:t>
        <a:bodyPr/>
        <a:lstStyle/>
        <a:p>
          <a:r>
            <a:rPr lang="ru-RU" dirty="0"/>
            <a:t>Воспитатель</a:t>
          </a:r>
        </a:p>
      </dgm:t>
    </dgm:pt>
    <dgm:pt modelId="{8BBFD7B1-776B-4D22-A68A-15A8BC6D10E6}" type="parTrans" cxnId="{09CCD76D-B9E8-4579-A700-934218A9DB0B}">
      <dgm:prSet/>
      <dgm:spPr/>
      <dgm:t>
        <a:bodyPr/>
        <a:lstStyle/>
        <a:p>
          <a:endParaRPr lang="ru-RU"/>
        </a:p>
      </dgm:t>
    </dgm:pt>
    <dgm:pt modelId="{A17E983F-9719-4C7A-ADC0-9DA68A4078B6}" type="sibTrans" cxnId="{09CCD76D-B9E8-4579-A700-934218A9DB0B}">
      <dgm:prSet/>
      <dgm:spPr/>
      <dgm:t>
        <a:bodyPr/>
        <a:lstStyle/>
        <a:p>
          <a:endParaRPr lang="ru-RU"/>
        </a:p>
      </dgm:t>
    </dgm:pt>
    <dgm:pt modelId="{8333F64A-BDAC-4718-B866-457C01499B6B}">
      <dgm:prSet phldrT="[Текст]"/>
      <dgm:spPr/>
      <dgm:t>
        <a:bodyPr/>
        <a:lstStyle/>
        <a:p>
          <a:r>
            <a:rPr lang="ru-RU" dirty="0"/>
            <a:t>Педагог-психолог;</a:t>
          </a:r>
        </a:p>
        <a:p>
          <a:r>
            <a:rPr lang="ru-RU" dirty="0"/>
            <a:t>Учитель-логопед;</a:t>
          </a:r>
        </a:p>
      </dgm:t>
    </dgm:pt>
    <dgm:pt modelId="{4FF34F42-988E-4FF1-8253-AA276EBF5313}" type="parTrans" cxnId="{1ADF2064-EC54-430B-9E5E-DB582D6B8B0E}">
      <dgm:prSet/>
      <dgm:spPr/>
      <dgm:t>
        <a:bodyPr/>
        <a:lstStyle/>
        <a:p>
          <a:endParaRPr lang="ru-RU"/>
        </a:p>
      </dgm:t>
    </dgm:pt>
    <dgm:pt modelId="{68630BC3-C89A-4866-A26F-C297BC5B32D1}" type="sibTrans" cxnId="{1ADF2064-EC54-430B-9E5E-DB582D6B8B0E}">
      <dgm:prSet/>
      <dgm:spPr/>
      <dgm:t>
        <a:bodyPr/>
        <a:lstStyle/>
        <a:p>
          <a:endParaRPr lang="ru-RU"/>
        </a:p>
      </dgm:t>
    </dgm:pt>
    <dgm:pt modelId="{448E31BD-E0ED-497C-86F4-D60BE659F1A0}">
      <dgm:prSet phldrT="[Текст]"/>
      <dgm:spPr/>
      <dgm:t>
        <a:bodyPr/>
        <a:lstStyle/>
        <a:p>
          <a:r>
            <a:rPr lang="ru-RU" dirty="0"/>
            <a:t>Медицинская сестра (по согласованию)</a:t>
          </a:r>
        </a:p>
      </dgm:t>
    </dgm:pt>
    <dgm:pt modelId="{DAC97E19-C90F-40DF-8D60-143FC3D44EB5}" type="parTrans" cxnId="{2C625600-1FB9-44B0-A9BB-B394A63FD192}">
      <dgm:prSet/>
      <dgm:spPr/>
      <dgm:t>
        <a:bodyPr/>
        <a:lstStyle/>
        <a:p>
          <a:endParaRPr lang="ru-RU"/>
        </a:p>
      </dgm:t>
    </dgm:pt>
    <dgm:pt modelId="{82A01884-9A74-48B2-B06D-DFA473C951F8}" type="sibTrans" cxnId="{2C625600-1FB9-44B0-A9BB-B394A63FD192}">
      <dgm:prSet/>
      <dgm:spPr/>
      <dgm:t>
        <a:bodyPr/>
        <a:lstStyle/>
        <a:p>
          <a:endParaRPr lang="ru-RU"/>
        </a:p>
      </dgm:t>
    </dgm:pt>
    <dgm:pt modelId="{AFEF3BF5-62B4-4419-B748-C923A6C11494}" type="pres">
      <dgm:prSet presAssocID="{C42EEDA3-A69F-4695-AEC4-3435616CB0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2FD55E-8228-425C-8E19-6A56E3010F86}" type="pres">
      <dgm:prSet presAssocID="{496ACC86-358C-421B-A5F2-AB8886E5C69B}" presName="hierRoot1" presStyleCnt="0">
        <dgm:presLayoutVars>
          <dgm:hierBranch val="init"/>
        </dgm:presLayoutVars>
      </dgm:prSet>
      <dgm:spPr/>
    </dgm:pt>
    <dgm:pt modelId="{99E51880-49CA-46BF-8477-646FE6300683}" type="pres">
      <dgm:prSet presAssocID="{496ACC86-358C-421B-A5F2-AB8886E5C69B}" presName="rootComposite1" presStyleCnt="0"/>
      <dgm:spPr/>
    </dgm:pt>
    <dgm:pt modelId="{93ECB3F4-990C-463A-BCBD-2298CEE0E9B7}" type="pres">
      <dgm:prSet presAssocID="{496ACC86-358C-421B-A5F2-AB8886E5C69B}" presName="rootText1" presStyleLbl="node0" presStyleIdx="0" presStyleCnt="1">
        <dgm:presLayoutVars>
          <dgm:chPref val="3"/>
        </dgm:presLayoutVars>
      </dgm:prSet>
      <dgm:spPr/>
    </dgm:pt>
    <dgm:pt modelId="{8D9F8F09-123F-4B81-992B-8230494E65B9}" type="pres">
      <dgm:prSet presAssocID="{496ACC86-358C-421B-A5F2-AB8886E5C69B}" presName="rootConnector1" presStyleLbl="node1" presStyleIdx="0" presStyleCnt="0"/>
      <dgm:spPr/>
    </dgm:pt>
    <dgm:pt modelId="{42EF00CC-09BE-4CEF-B15D-7A852DBE989B}" type="pres">
      <dgm:prSet presAssocID="{496ACC86-358C-421B-A5F2-AB8886E5C69B}" presName="hierChild2" presStyleCnt="0"/>
      <dgm:spPr/>
    </dgm:pt>
    <dgm:pt modelId="{10152509-F424-4228-8411-21E4DC4AB985}" type="pres">
      <dgm:prSet presAssocID="{8BBFD7B1-776B-4D22-A68A-15A8BC6D10E6}" presName="Name37" presStyleLbl="parChTrans1D2" presStyleIdx="0" presStyleCnt="4"/>
      <dgm:spPr/>
    </dgm:pt>
    <dgm:pt modelId="{1A91F4F8-2079-4D02-B32A-55C3B8146B6B}" type="pres">
      <dgm:prSet presAssocID="{C8FB1B5B-ED90-4617-9183-DFA50AD2B86F}" presName="hierRoot2" presStyleCnt="0">
        <dgm:presLayoutVars>
          <dgm:hierBranch val="init"/>
        </dgm:presLayoutVars>
      </dgm:prSet>
      <dgm:spPr/>
    </dgm:pt>
    <dgm:pt modelId="{949476CA-67A3-44A8-9913-E3647DD52F3D}" type="pres">
      <dgm:prSet presAssocID="{C8FB1B5B-ED90-4617-9183-DFA50AD2B86F}" presName="rootComposite" presStyleCnt="0"/>
      <dgm:spPr/>
    </dgm:pt>
    <dgm:pt modelId="{6596A812-9C2F-4752-B53F-DAD166DC133B}" type="pres">
      <dgm:prSet presAssocID="{C8FB1B5B-ED90-4617-9183-DFA50AD2B86F}" presName="rootText" presStyleLbl="node2" presStyleIdx="0" presStyleCnt="3">
        <dgm:presLayoutVars>
          <dgm:chPref val="3"/>
        </dgm:presLayoutVars>
      </dgm:prSet>
      <dgm:spPr/>
    </dgm:pt>
    <dgm:pt modelId="{7948AB29-278E-4C34-981D-EC1E846829E3}" type="pres">
      <dgm:prSet presAssocID="{C8FB1B5B-ED90-4617-9183-DFA50AD2B86F}" presName="rootConnector" presStyleLbl="node2" presStyleIdx="0" presStyleCnt="3"/>
      <dgm:spPr/>
    </dgm:pt>
    <dgm:pt modelId="{B8F9E80A-4004-4016-98EB-53384DE9E73F}" type="pres">
      <dgm:prSet presAssocID="{C8FB1B5B-ED90-4617-9183-DFA50AD2B86F}" presName="hierChild4" presStyleCnt="0"/>
      <dgm:spPr/>
    </dgm:pt>
    <dgm:pt modelId="{6DB59255-3F56-4C3A-BD28-FC3A761871C3}" type="pres">
      <dgm:prSet presAssocID="{C8FB1B5B-ED90-4617-9183-DFA50AD2B86F}" presName="hierChild5" presStyleCnt="0"/>
      <dgm:spPr/>
    </dgm:pt>
    <dgm:pt modelId="{01553FE7-1F0E-4A43-B1BE-DFC105553BDF}" type="pres">
      <dgm:prSet presAssocID="{4FF34F42-988E-4FF1-8253-AA276EBF5313}" presName="Name37" presStyleLbl="parChTrans1D2" presStyleIdx="1" presStyleCnt="4"/>
      <dgm:spPr/>
    </dgm:pt>
    <dgm:pt modelId="{97D31AC5-1BC6-44AD-9057-525AE8FC30DA}" type="pres">
      <dgm:prSet presAssocID="{8333F64A-BDAC-4718-B866-457C01499B6B}" presName="hierRoot2" presStyleCnt="0">
        <dgm:presLayoutVars>
          <dgm:hierBranch val="init"/>
        </dgm:presLayoutVars>
      </dgm:prSet>
      <dgm:spPr/>
    </dgm:pt>
    <dgm:pt modelId="{4FD02C81-7B4F-4751-B666-FDDA6A4E19EB}" type="pres">
      <dgm:prSet presAssocID="{8333F64A-BDAC-4718-B866-457C01499B6B}" presName="rootComposite" presStyleCnt="0"/>
      <dgm:spPr/>
    </dgm:pt>
    <dgm:pt modelId="{E4FA3670-7455-43C0-B8BE-7BC54559A03A}" type="pres">
      <dgm:prSet presAssocID="{8333F64A-BDAC-4718-B866-457C01499B6B}" presName="rootText" presStyleLbl="node2" presStyleIdx="1" presStyleCnt="3">
        <dgm:presLayoutVars>
          <dgm:chPref val="3"/>
        </dgm:presLayoutVars>
      </dgm:prSet>
      <dgm:spPr/>
    </dgm:pt>
    <dgm:pt modelId="{617A648A-716F-45CC-982F-47D9C1425F55}" type="pres">
      <dgm:prSet presAssocID="{8333F64A-BDAC-4718-B866-457C01499B6B}" presName="rootConnector" presStyleLbl="node2" presStyleIdx="1" presStyleCnt="3"/>
      <dgm:spPr/>
    </dgm:pt>
    <dgm:pt modelId="{8CDC2917-5200-4E28-8F46-19D792174E1D}" type="pres">
      <dgm:prSet presAssocID="{8333F64A-BDAC-4718-B866-457C01499B6B}" presName="hierChild4" presStyleCnt="0"/>
      <dgm:spPr/>
    </dgm:pt>
    <dgm:pt modelId="{032C2919-6ADC-4957-AD3B-CD91C13F7B3B}" type="pres">
      <dgm:prSet presAssocID="{8333F64A-BDAC-4718-B866-457C01499B6B}" presName="hierChild5" presStyleCnt="0"/>
      <dgm:spPr/>
    </dgm:pt>
    <dgm:pt modelId="{F0E3FAA6-DCFC-4625-8E0E-25B93AED79AD}" type="pres">
      <dgm:prSet presAssocID="{DAC97E19-C90F-40DF-8D60-143FC3D44EB5}" presName="Name37" presStyleLbl="parChTrans1D2" presStyleIdx="2" presStyleCnt="4"/>
      <dgm:spPr/>
    </dgm:pt>
    <dgm:pt modelId="{AEC1927F-D093-4C50-9AA2-C0AF8A1DD644}" type="pres">
      <dgm:prSet presAssocID="{448E31BD-E0ED-497C-86F4-D60BE659F1A0}" presName="hierRoot2" presStyleCnt="0">
        <dgm:presLayoutVars>
          <dgm:hierBranch val="init"/>
        </dgm:presLayoutVars>
      </dgm:prSet>
      <dgm:spPr/>
    </dgm:pt>
    <dgm:pt modelId="{D8A46F1A-4E29-402C-AAD7-EA903A4282CB}" type="pres">
      <dgm:prSet presAssocID="{448E31BD-E0ED-497C-86F4-D60BE659F1A0}" presName="rootComposite" presStyleCnt="0"/>
      <dgm:spPr/>
    </dgm:pt>
    <dgm:pt modelId="{363BEAB4-17E5-45B4-96AB-D920FB5866C6}" type="pres">
      <dgm:prSet presAssocID="{448E31BD-E0ED-497C-86F4-D60BE659F1A0}" presName="rootText" presStyleLbl="node2" presStyleIdx="2" presStyleCnt="3">
        <dgm:presLayoutVars>
          <dgm:chPref val="3"/>
        </dgm:presLayoutVars>
      </dgm:prSet>
      <dgm:spPr/>
    </dgm:pt>
    <dgm:pt modelId="{176E3DBF-232C-4585-94C6-1F306FA5AA4F}" type="pres">
      <dgm:prSet presAssocID="{448E31BD-E0ED-497C-86F4-D60BE659F1A0}" presName="rootConnector" presStyleLbl="node2" presStyleIdx="2" presStyleCnt="3"/>
      <dgm:spPr/>
    </dgm:pt>
    <dgm:pt modelId="{66189249-6BBC-4654-A6A4-5BD7CEF77C69}" type="pres">
      <dgm:prSet presAssocID="{448E31BD-E0ED-497C-86F4-D60BE659F1A0}" presName="hierChild4" presStyleCnt="0"/>
      <dgm:spPr/>
    </dgm:pt>
    <dgm:pt modelId="{5971A937-7460-4AEB-B655-C5184B316133}" type="pres">
      <dgm:prSet presAssocID="{448E31BD-E0ED-497C-86F4-D60BE659F1A0}" presName="hierChild5" presStyleCnt="0"/>
      <dgm:spPr/>
    </dgm:pt>
    <dgm:pt modelId="{5527B4D3-A492-422E-BC69-1FD895E99385}" type="pres">
      <dgm:prSet presAssocID="{496ACC86-358C-421B-A5F2-AB8886E5C69B}" presName="hierChild3" presStyleCnt="0"/>
      <dgm:spPr/>
    </dgm:pt>
    <dgm:pt modelId="{5EBB864B-A985-401B-9F2A-25C484E40724}" type="pres">
      <dgm:prSet presAssocID="{D2C45972-AAEE-4F69-89B9-E74B46A384BB}" presName="Name111" presStyleLbl="parChTrans1D2" presStyleIdx="3" presStyleCnt="4"/>
      <dgm:spPr/>
    </dgm:pt>
    <dgm:pt modelId="{D75A9035-A341-4470-9CA2-8BBC0F679785}" type="pres">
      <dgm:prSet presAssocID="{3E684F21-0D4B-4505-84AA-BF5A7E54E288}" presName="hierRoot3" presStyleCnt="0">
        <dgm:presLayoutVars>
          <dgm:hierBranch val="init"/>
        </dgm:presLayoutVars>
      </dgm:prSet>
      <dgm:spPr/>
    </dgm:pt>
    <dgm:pt modelId="{3AB6DC6A-687E-4F84-8C77-1276745481E5}" type="pres">
      <dgm:prSet presAssocID="{3E684F21-0D4B-4505-84AA-BF5A7E54E288}" presName="rootComposite3" presStyleCnt="0"/>
      <dgm:spPr/>
    </dgm:pt>
    <dgm:pt modelId="{2BD67FFA-D251-4483-B81D-C9CFB7988D8A}" type="pres">
      <dgm:prSet presAssocID="{3E684F21-0D4B-4505-84AA-BF5A7E54E288}" presName="rootText3" presStyleLbl="asst1" presStyleIdx="0" presStyleCnt="1">
        <dgm:presLayoutVars>
          <dgm:chPref val="3"/>
        </dgm:presLayoutVars>
      </dgm:prSet>
      <dgm:spPr/>
    </dgm:pt>
    <dgm:pt modelId="{C19C3A94-9DBF-4E3A-B0B1-AC3B9F3F1156}" type="pres">
      <dgm:prSet presAssocID="{3E684F21-0D4B-4505-84AA-BF5A7E54E288}" presName="rootConnector3" presStyleLbl="asst1" presStyleIdx="0" presStyleCnt="1"/>
      <dgm:spPr/>
    </dgm:pt>
    <dgm:pt modelId="{0913E5F7-9BA7-4952-8CFB-2B479424C3B1}" type="pres">
      <dgm:prSet presAssocID="{3E684F21-0D4B-4505-84AA-BF5A7E54E288}" presName="hierChild6" presStyleCnt="0"/>
      <dgm:spPr/>
    </dgm:pt>
    <dgm:pt modelId="{9E7742B2-65E7-454E-BCBE-7E0F25C4C029}" type="pres">
      <dgm:prSet presAssocID="{3E684F21-0D4B-4505-84AA-BF5A7E54E288}" presName="hierChild7" presStyleCnt="0"/>
      <dgm:spPr/>
    </dgm:pt>
  </dgm:ptLst>
  <dgm:cxnLst>
    <dgm:cxn modelId="{2C625600-1FB9-44B0-A9BB-B394A63FD192}" srcId="{496ACC86-358C-421B-A5F2-AB8886E5C69B}" destId="{448E31BD-E0ED-497C-86F4-D60BE659F1A0}" srcOrd="3" destOrd="0" parTransId="{DAC97E19-C90F-40DF-8D60-143FC3D44EB5}" sibTransId="{82A01884-9A74-48B2-B06D-DFA473C951F8}"/>
    <dgm:cxn modelId="{5D79C205-90A4-40C1-B7A9-BC6076DF8781}" type="presOf" srcId="{448E31BD-E0ED-497C-86F4-D60BE659F1A0}" destId="{363BEAB4-17E5-45B4-96AB-D920FB5866C6}" srcOrd="0" destOrd="0" presId="urn:microsoft.com/office/officeart/2005/8/layout/orgChart1"/>
    <dgm:cxn modelId="{5816600D-8C01-4C6F-A920-A1FFFAA9865B}" type="presOf" srcId="{8333F64A-BDAC-4718-B866-457C01499B6B}" destId="{E4FA3670-7455-43C0-B8BE-7BC54559A03A}" srcOrd="0" destOrd="0" presId="urn:microsoft.com/office/officeart/2005/8/layout/orgChart1"/>
    <dgm:cxn modelId="{271A2D24-D8E8-4CF5-BD03-AF602E3A8D73}" type="presOf" srcId="{DAC97E19-C90F-40DF-8D60-143FC3D44EB5}" destId="{F0E3FAA6-DCFC-4625-8E0E-25B93AED79AD}" srcOrd="0" destOrd="0" presId="urn:microsoft.com/office/officeart/2005/8/layout/orgChart1"/>
    <dgm:cxn modelId="{3B626528-5F3B-4D7C-9F04-97C15F92B0AC}" type="presOf" srcId="{3E684F21-0D4B-4505-84AA-BF5A7E54E288}" destId="{C19C3A94-9DBF-4E3A-B0B1-AC3B9F3F1156}" srcOrd="1" destOrd="0" presId="urn:microsoft.com/office/officeart/2005/8/layout/orgChart1"/>
    <dgm:cxn modelId="{2FEBCC30-1AE4-4B1D-BB75-B2558C8B7F84}" srcId="{C42EEDA3-A69F-4695-AEC4-3435616CB082}" destId="{496ACC86-358C-421B-A5F2-AB8886E5C69B}" srcOrd="0" destOrd="0" parTransId="{2C038872-100C-4DB3-8DA7-5C30718AAB11}" sibTransId="{B0E2EFCD-4926-4142-81C8-439EB3C6E755}"/>
    <dgm:cxn modelId="{6FADA335-2333-4041-9FB3-4520AA81F873}" type="presOf" srcId="{C8FB1B5B-ED90-4617-9183-DFA50AD2B86F}" destId="{7948AB29-278E-4C34-981D-EC1E846829E3}" srcOrd="1" destOrd="0" presId="urn:microsoft.com/office/officeart/2005/8/layout/orgChart1"/>
    <dgm:cxn modelId="{DD0FB15E-F0B0-48AD-B5F1-A04516ECDFB5}" type="presOf" srcId="{D2C45972-AAEE-4F69-89B9-E74B46A384BB}" destId="{5EBB864B-A985-401B-9F2A-25C484E40724}" srcOrd="0" destOrd="0" presId="urn:microsoft.com/office/officeart/2005/8/layout/orgChart1"/>
    <dgm:cxn modelId="{1ADF2064-EC54-430B-9E5E-DB582D6B8B0E}" srcId="{496ACC86-358C-421B-A5F2-AB8886E5C69B}" destId="{8333F64A-BDAC-4718-B866-457C01499B6B}" srcOrd="2" destOrd="0" parTransId="{4FF34F42-988E-4FF1-8253-AA276EBF5313}" sibTransId="{68630BC3-C89A-4866-A26F-C297BC5B32D1}"/>
    <dgm:cxn modelId="{09CCD76D-B9E8-4579-A700-934218A9DB0B}" srcId="{496ACC86-358C-421B-A5F2-AB8886E5C69B}" destId="{C8FB1B5B-ED90-4617-9183-DFA50AD2B86F}" srcOrd="1" destOrd="0" parTransId="{8BBFD7B1-776B-4D22-A68A-15A8BC6D10E6}" sibTransId="{A17E983F-9719-4C7A-ADC0-9DA68A4078B6}"/>
    <dgm:cxn modelId="{67B5A153-6445-4353-B56F-1CDAB758E712}" type="presOf" srcId="{8333F64A-BDAC-4718-B866-457C01499B6B}" destId="{617A648A-716F-45CC-982F-47D9C1425F55}" srcOrd="1" destOrd="0" presId="urn:microsoft.com/office/officeart/2005/8/layout/orgChart1"/>
    <dgm:cxn modelId="{A4723959-C085-4E9A-A0B7-AB9236BA816B}" type="presOf" srcId="{3E684F21-0D4B-4505-84AA-BF5A7E54E288}" destId="{2BD67FFA-D251-4483-B81D-C9CFB7988D8A}" srcOrd="0" destOrd="0" presId="urn:microsoft.com/office/officeart/2005/8/layout/orgChart1"/>
    <dgm:cxn modelId="{D3C2AA80-E53D-4C73-B7F7-529F48E5CE14}" type="presOf" srcId="{496ACC86-358C-421B-A5F2-AB8886E5C69B}" destId="{93ECB3F4-990C-463A-BCBD-2298CEE0E9B7}" srcOrd="0" destOrd="0" presId="urn:microsoft.com/office/officeart/2005/8/layout/orgChart1"/>
    <dgm:cxn modelId="{C6A051B4-B746-464A-81CB-55E9068E4F21}" type="presOf" srcId="{496ACC86-358C-421B-A5F2-AB8886E5C69B}" destId="{8D9F8F09-123F-4B81-992B-8230494E65B9}" srcOrd="1" destOrd="0" presId="urn:microsoft.com/office/officeart/2005/8/layout/orgChart1"/>
    <dgm:cxn modelId="{8DABE2C0-C267-4A06-BA8E-F8CFDB1044F5}" type="presOf" srcId="{C8FB1B5B-ED90-4617-9183-DFA50AD2B86F}" destId="{6596A812-9C2F-4752-B53F-DAD166DC133B}" srcOrd="0" destOrd="0" presId="urn:microsoft.com/office/officeart/2005/8/layout/orgChart1"/>
    <dgm:cxn modelId="{C5BD16D6-6C5B-414B-B19C-2C4D35A456FD}" type="presOf" srcId="{448E31BD-E0ED-497C-86F4-D60BE659F1A0}" destId="{176E3DBF-232C-4585-94C6-1F306FA5AA4F}" srcOrd="1" destOrd="0" presId="urn:microsoft.com/office/officeart/2005/8/layout/orgChart1"/>
    <dgm:cxn modelId="{BE0B7BD8-9028-47C0-B766-F40A8B0CBE8A}" type="presOf" srcId="{C42EEDA3-A69F-4695-AEC4-3435616CB082}" destId="{AFEF3BF5-62B4-4419-B748-C923A6C11494}" srcOrd="0" destOrd="0" presId="urn:microsoft.com/office/officeart/2005/8/layout/orgChart1"/>
    <dgm:cxn modelId="{580D4ADE-9D11-40F6-89C5-9A757DC40049}" type="presOf" srcId="{4FF34F42-988E-4FF1-8253-AA276EBF5313}" destId="{01553FE7-1F0E-4A43-B1BE-DFC105553BDF}" srcOrd="0" destOrd="0" presId="urn:microsoft.com/office/officeart/2005/8/layout/orgChart1"/>
    <dgm:cxn modelId="{87FC86F8-5712-4CAF-BF76-D1AB855D67D3}" srcId="{496ACC86-358C-421B-A5F2-AB8886E5C69B}" destId="{3E684F21-0D4B-4505-84AA-BF5A7E54E288}" srcOrd="0" destOrd="0" parTransId="{D2C45972-AAEE-4F69-89B9-E74B46A384BB}" sibTransId="{040E7AF7-2C91-4C71-95E7-2AC8A69B8EC0}"/>
    <dgm:cxn modelId="{19AC0AFA-93B9-4A09-BDB9-0E7DA93444F2}" type="presOf" srcId="{8BBFD7B1-776B-4D22-A68A-15A8BC6D10E6}" destId="{10152509-F424-4228-8411-21E4DC4AB985}" srcOrd="0" destOrd="0" presId="urn:microsoft.com/office/officeart/2005/8/layout/orgChart1"/>
    <dgm:cxn modelId="{CE30F981-47F0-4F65-8032-69554E7FE0B2}" type="presParOf" srcId="{AFEF3BF5-62B4-4419-B748-C923A6C11494}" destId="{6D2FD55E-8228-425C-8E19-6A56E3010F86}" srcOrd="0" destOrd="0" presId="urn:microsoft.com/office/officeart/2005/8/layout/orgChart1"/>
    <dgm:cxn modelId="{11DEDE14-4285-4A8E-ABF1-B05B6FA954D8}" type="presParOf" srcId="{6D2FD55E-8228-425C-8E19-6A56E3010F86}" destId="{99E51880-49CA-46BF-8477-646FE6300683}" srcOrd="0" destOrd="0" presId="urn:microsoft.com/office/officeart/2005/8/layout/orgChart1"/>
    <dgm:cxn modelId="{5A3BF075-1E71-443B-9480-10D4544F6B74}" type="presParOf" srcId="{99E51880-49CA-46BF-8477-646FE6300683}" destId="{93ECB3F4-990C-463A-BCBD-2298CEE0E9B7}" srcOrd="0" destOrd="0" presId="urn:microsoft.com/office/officeart/2005/8/layout/orgChart1"/>
    <dgm:cxn modelId="{E88151E0-0675-4FB8-91D9-94ED9511464E}" type="presParOf" srcId="{99E51880-49CA-46BF-8477-646FE6300683}" destId="{8D9F8F09-123F-4B81-992B-8230494E65B9}" srcOrd="1" destOrd="0" presId="urn:microsoft.com/office/officeart/2005/8/layout/orgChart1"/>
    <dgm:cxn modelId="{6E1AEECA-6D56-4493-A8AF-5136D14AB7BB}" type="presParOf" srcId="{6D2FD55E-8228-425C-8E19-6A56E3010F86}" destId="{42EF00CC-09BE-4CEF-B15D-7A852DBE989B}" srcOrd="1" destOrd="0" presId="urn:microsoft.com/office/officeart/2005/8/layout/orgChart1"/>
    <dgm:cxn modelId="{FBED00AF-A5CC-4F02-9EC1-638545625F9B}" type="presParOf" srcId="{42EF00CC-09BE-4CEF-B15D-7A852DBE989B}" destId="{10152509-F424-4228-8411-21E4DC4AB985}" srcOrd="0" destOrd="0" presId="urn:microsoft.com/office/officeart/2005/8/layout/orgChart1"/>
    <dgm:cxn modelId="{885D536F-B0E3-4D1E-A922-EC9DB56FD3A6}" type="presParOf" srcId="{42EF00CC-09BE-4CEF-B15D-7A852DBE989B}" destId="{1A91F4F8-2079-4D02-B32A-55C3B8146B6B}" srcOrd="1" destOrd="0" presId="urn:microsoft.com/office/officeart/2005/8/layout/orgChart1"/>
    <dgm:cxn modelId="{A738CDEA-F28A-4B45-9044-2128903C69BC}" type="presParOf" srcId="{1A91F4F8-2079-4D02-B32A-55C3B8146B6B}" destId="{949476CA-67A3-44A8-9913-E3647DD52F3D}" srcOrd="0" destOrd="0" presId="urn:microsoft.com/office/officeart/2005/8/layout/orgChart1"/>
    <dgm:cxn modelId="{C70DD43B-226B-43E1-B32D-1ED80FD33BE1}" type="presParOf" srcId="{949476CA-67A3-44A8-9913-E3647DD52F3D}" destId="{6596A812-9C2F-4752-B53F-DAD166DC133B}" srcOrd="0" destOrd="0" presId="urn:microsoft.com/office/officeart/2005/8/layout/orgChart1"/>
    <dgm:cxn modelId="{E4F4735A-7F2C-45BE-82DE-95307502EE2F}" type="presParOf" srcId="{949476CA-67A3-44A8-9913-E3647DD52F3D}" destId="{7948AB29-278E-4C34-981D-EC1E846829E3}" srcOrd="1" destOrd="0" presId="urn:microsoft.com/office/officeart/2005/8/layout/orgChart1"/>
    <dgm:cxn modelId="{15603DAB-CD4F-446A-AC8D-E7742E683C54}" type="presParOf" srcId="{1A91F4F8-2079-4D02-B32A-55C3B8146B6B}" destId="{B8F9E80A-4004-4016-98EB-53384DE9E73F}" srcOrd="1" destOrd="0" presId="urn:microsoft.com/office/officeart/2005/8/layout/orgChart1"/>
    <dgm:cxn modelId="{97E4CE10-B032-44CF-8161-6C54916AE161}" type="presParOf" srcId="{1A91F4F8-2079-4D02-B32A-55C3B8146B6B}" destId="{6DB59255-3F56-4C3A-BD28-FC3A761871C3}" srcOrd="2" destOrd="0" presId="urn:microsoft.com/office/officeart/2005/8/layout/orgChart1"/>
    <dgm:cxn modelId="{B0F92C99-6279-4058-B2E1-BF532439A3E1}" type="presParOf" srcId="{42EF00CC-09BE-4CEF-B15D-7A852DBE989B}" destId="{01553FE7-1F0E-4A43-B1BE-DFC105553BDF}" srcOrd="2" destOrd="0" presId="urn:microsoft.com/office/officeart/2005/8/layout/orgChart1"/>
    <dgm:cxn modelId="{D049AEB6-A061-4E24-8581-7830F0388CDD}" type="presParOf" srcId="{42EF00CC-09BE-4CEF-B15D-7A852DBE989B}" destId="{97D31AC5-1BC6-44AD-9057-525AE8FC30DA}" srcOrd="3" destOrd="0" presId="urn:microsoft.com/office/officeart/2005/8/layout/orgChart1"/>
    <dgm:cxn modelId="{5465A791-7438-4512-AF38-07C6B1E4C937}" type="presParOf" srcId="{97D31AC5-1BC6-44AD-9057-525AE8FC30DA}" destId="{4FD02C81-7B4F-4751-B666-FDDA6A4E19EB}" srcOrd="0" destOrd="0" presId="urn:microsoft.com/office/officeart/2005/8/layout/orgChart1"/>
    <dgm:cxn modelId="{18B55D0E-92C6-4B67-A15E-4B2DD658FF23}" type="presParOf" srcId="{4FD02C81-7B4F-4751-B666-FDDA6A4E19EB}" destId="{E4FA3670-7455-43C0-B8BE-7BC54559A03A}" srcOrd="0" destOrd="0" presId="urn:microsoft.com/office/officeart/2005/8/layout/orgChart1"/>
    <dgm:cxn modelId="{0E7ED33D-8B46-42C9-B177-2178FA4B0EB7}" type="presParOf" srcId="{4FD02C81-7B4F-4751-B666-FDDA6A4E19EB}" destId="{617A648A-716F-45CC-982F-47D9C1425F55}" srcOrd="1" destOrd="0" presId="urn:microsoft.com/office/officeart/2005/8/layout/orgChart1"/>
    <dgm:cxn modelId="{7E1BA5D1-D32F-4F3B-A093-5B3349AA1BB9}" type="presParOf" srcId="{97D31AC5-1BC6-44AD-9057-525AE8FC30DA}" destId="{8CDC2917-5200-4E28-8F46-19D792174E1D}" srcOrd="1" destOrd="0" presId="urn:microsoft.com/office/officeart/2005/8/layout/orgChart1"/>
    <dgm:cxn modelId="{506BDD32-1576-4D42-AF45-3EA3A428E8D1}" type="presParOf" srcId="{97D31AC5-1BC6-44AD-9057-525AE8FC30DA}" destId="{032C2919-6ADC-4957-AD3B-CD91C13F7B3B}" srcOrd="2" destOrd="0" presId="urn:microsoft.com/office/officeart/2005/8/layout/orgChart1"/>
    <dgm:cxn modelId="{98ED4095-19AE-443F-B191-2D59F6650207}" type="presParOf" srcId="{42EF00CC-09BE-4CEF-B15D-7A852DBE989B}" destId="{F0E3FAA6-DCFC-4625-8E0E-25B93AED79AD}" srcOrd="4" destOrd="0" presId="urn:microsoft.com/office/officeart/2005/8/layout/orgChart1"/>
    <dgm:cxn modelId="{C9A810EA-926F-41BF-A9F9-D5DEE402EA70}" type="presParOf" srcId="{42EF00CC-09BE-4CEF-B15D-7A852DBE989B}" destId="{AEC1927F-D093-4C50-9AA2-C0AF8A1DD644}" srcOrd="5" destOrd="0" presId="urn:microsoft.com/office/officeart/2005/8/layout/orgChart1"/>
    <dgm:cxn modelId="{18D2C429-993B-4B8F-84F5-CFC9CFF46362}" type="presParOf" srcId="{AEC1927F-D093-4C50-9AA2-C0AF8A1DD644}" destId="{D8A46F1A-4E29-402C-AAD7-EA903A4282CB}" srcOrd="0" destOrd="0" presId="urn:microsoft.com/office/officeart/2005/8/layout/orgChart1"/>
    <dgm:cxn modelId="{941B295B-06CA-4E42-9787-6329CD0B0043}" type="presParOf" srcId="{D8A46F1A-4E29-402C-AAD7-EA903A4282CB}" destId="{363BEAB4-17E5-45B4-96AB-D920FB5866C6}" srcOrd="0" destOrd="0" presId="urn:microsoft.com/office/officeart/2005/8/layout/orgChart1"/>
    <dgm:cxn modelId="{3A1BBB82-6272-4A3C-AC00-DC4A9AD1324A}" type="presParOf" srcId="{D8A46F1A-4E29-402C-AAD7-EA903A4282CB}" destId="{176E3DBF-232C-4585-94C6-1F306FA5AA4F}" srcOrd="1" destOrd="0" presId="urn:microsoft.com/office/officeart/2005/8/layout/orgChart1"/>
    <dgm:cxn modelId="{D4CD0D56-563E-4B8F-BCD7-8C8EEF382789}" type="presParOf" srcId="{AEC1927F-D093-4C50-9AA2-C0AF8A1DD644}" destId="{66189249-6BBC-4654-A6A4-5BD7CEF77C69}" srcOrd="1" destOrd="0" presId="urn:microsoft.com/office/officeart/2005/8/layout/orgChart1"/>
    <dgm:cxn modelId="{CDFB5D34-0CC3-4CD1-923C-EC0111D2308B}" type="presParOf" srcId="{AEC1927F-D093-4C50-9AA2-C0AF8A1DD644}" destId="{5971A937-7460-4AEB-B655-C5184B316133}" srcOrd="2" destOrd="0" presId="urn:microsoft.com/office/officeart/2005/8/layout/orgChart1"/>
    <dgm:cxn modelId="{8ABD7A2A-507A-4728-8888-1473DA15E23C}" type="presParOf" srcId="{6D2FD55E-8228-425C-8E19-6A56E3010F86}" destId="{5527B4D3-A492-422E-BC69-1FD895E99385}" srcOrd="2" destOrd="0" presId="urn:microsoft.com/office/officeart/2005/8/layout/orgChart1"/>
    <dgm:cxn modelId="{878EE49A-CF11-4D0E-B0DB-17E7B2DBDD81}" type="presParOf" srcId="{5527B4D3-A492-422E-BC69-1FD895E99385}" destId="{5EBB864B-A985-401B-9F2A-25C484E40724}" srcOrd="0" destOrd="0" presId="urn:microsoft.com/office/officeart/2005/8/layout/orgChart1"/>
    <dgm:cxn modelId="{CEF4F83E-FBFC-4000-9E7D-8F63C85F5239}" type="presParOf" srcId="{5527B4D3-A492-422E-BC69-1FD895E99385}" destId="{D75A9035-A341-4470-9CA2-8BBC0F679785}" srcOrd="1" destOrd="0" presId="urn:microsoft.com/office/officeart/2005/8/layout/orgChart1"/>
    <dgm:cxn modelId="{0962804D-027B-4CCC-BDCE-873B1D162EAF}" type="presParOf" srcId="{D75A9035-A341-4470-9CA2-8BBC0F679785}" destId="{3AB6DC6A-687E-4F84-8C77-1276745481E5}" srcOrd="0" destOrd="0" presId="urn:microsoft.com/office/officeart/2005/8/layout/orgChart1"/>
    <dgm:cxn modelId="{AA2A308A-03D8-4679-BB07-9F76A55A10D8}" type="presParOf" srcId="{3AB6DC6A-687E-4F84-8C77-1276745481E5}" destId="{2BD67FFA-D251-4483-B81D-C9CFB7988D8A}" srcOrd="0" destOrd="0" presId="urn:microsoft.com/office/officeart/2005/8/layout/orgChart1"/>
    <dgm:cxn modelId="{74B3D11D-B2C9-4AB7-9CFD-CA6883205D13}" type="presParOf" srcId="{3AB6DC6A-687E-4F84-8C77-1276745481E5}" destId="{C19C3A94-9DBF-4E3A-B0B1-AC3B9F3F1156}" srcOrd="1" destOrd="0" presId="urn:microsoft.com/office/officeart/2005/8/layout/orgChart1"/>
    <dgm:cxn modelId="{0A619ABB-E2A0-4159-9780-864CB1AACCE4}" type="presParOf" srcId="{D75A9035-A341-4470-9CA2-8BBC0F679785}" destId="{0913E5F7-9BA7-4952-8CFB-2B479424C3B1}" srcOrd="1" destOrd="0" presId="urn:microsoft.com/office/officeart/2005/8/layout/orgChart1"/>
    <dgm:cxn modelId="{CCB352FB-F687-46C6-A4B5-53EB61FC8349}" type="presParOf" srcId="{D75A9035-A341-4470-9CA2-8BBC0F679785}" destId="{9E7742B2-65E7-454E-BCBE-7E0F25C4C0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ED963-A5C2-4F91-8404-74CA98A8A1E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786507-4C8C-4482-B181-6F79AE3427B1}">
      <dgm:prSet phldrT="[Текст]" custT="1"/>
      <dgm:spPr/>
      <dgm:t>
        <a:bodyPr/>
        <a:lstStyle/>
        <a:p>
          <a:r>
            <a: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консультирование родителей воспитанников  и педагогических работников </a:t>
          </a:r>
        </a:p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(*педагогом-психологом, воспитателями)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B8372-D156-425E-8237-63391ED2C472}" type="parTrans" cxnId="{71E2FA89-FE26-49D9-A85D-43FD06E3326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AC868-4DB3-4CA0-8469-316F55EC2722}" type="sibTrans" cxnId="{71E2FA89-FE26-49D9-A85D-43FD06E3326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E5E61-64FB-49F0-80CE-88974943E5CE}">
      <dgm:prSet phldrT="[Текст]" custT="1"/>
      <dgm:spPr/>
      <dgm:t>
        <a:bodyPr/>
        <a:lstStyle/>
        <a:p>
          <a:r>
            <a: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коррекционно-развивающие занятия с воспитанниками, логопедическая помощь учителем-логопедом </a:t>
          </a:r>
        </a:p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(*согласна положения об оказании логопедической помощи и положения о логопедическом пункте)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FBAAD-9AC9-4D76-909F-EFFCA76E3394}" type="parTrans" cxnId="{1FD89AC2-07EC-484B-857E-793028878BD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93100-2EAF-4BD5-9BB3-704D8E5ED247}" type="sibTrans" cxnId="{1FD89AC2-07EC-484B-857E-793028878BD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8F4FA-5F91-4C48-B0F7-4BAB2CD0EFF2}">
      <dgm:prSet phldrT="[Текст]" custT="1"/>
      <dgm:spPr/>
      <dgm:t>
        <a:bodyPr/>
        <a:lstStyle/>
        <a:p>
          <a:r>
            <a: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коррекционно-развивающие занятия, адаптационные занятия с воспитанниками психологическая помощь </a:t>
          </a:r>
        </a:p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(*педагогом-психологом)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4383F-7F07-4327-81AE-6FF19785C625}" type="parTrans" cxnId="{70E5F737-47F1-4324-8A31-4FDB88EF5F5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D2CEE-66F5-459A-8A1F-50292EB8823C}" type="sibTrans" cxnId="{70E5F737-47F1-4324-8A31-4FDB88EF5F5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BC603-DC1A-4606-A9BF-79CE147810DA}">
      <dgm:prSet custT="1"/>
      <dgm:spPr/>
      <dgm:t>
        <a:bodyPr/>
        <a:lstStyle/>
        <a:p>
          <a:r>
            <a:rPr lang="ru-RU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ПМПк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(*согласна положения о Психолого-медико-педагогическом консилиуме)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DAEFF-0205-4D81-87D4-A20E9417996A}" type="parTrans" cxnId="{901AF6A1-0813-4EAE-B86A-0FEFA241DA9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3BF5B-6603-4C7E-854B-9C0BCDE04126}" type="sibTrans" cxnId="{901AF6A1-0813-4EAE-B86A-0FEFA241DA9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0613E-5C00-47C4-88AA-E24FA8CAC01F}" type="pres">
      <dgm:prSet presAssocID="{B1AED963-A5C2-4F91-8404-74CA98A8A1E3}" presName="diagram" presStyleCnt="0">
        <dgm:presLayoutVars>
          <dgm:dir/>
          <dgm:resizeHandles val="exact"/>
        </dgm:presLayoutVars>
      </dgm:prSet>
      <dgm:spPr/>
    </dgm:pt>
    <dgm:pt modelId="{8EA45E47-1B95-4D12-8B7B-CB7427A484B7}" type="pres">
      <dgm:prSet presAssocID="{E7786507-4C8C-4482-B181-6F79AE3427B1}" presName="node" presStyleLbl="node1" presStyleIdx="0" presStyleCnt="4">
        <dgm:presLayoutVars>
          <dgm:bulletEnabled val="1"/>
        </dgm:presLayoutVars>
      </dgm:prSet>
      <dgm:spPr/>
    </dgm:pt>
    <dgm:pt modelId="{1D97128D-C8E4-4644-9AFF-47BB7FBB2139}" type="pres">
      <dgm:prSet presAssocID="{D03AC868-4DB3-4CA0-8469-316F55EC2722}" presName="sibTrans" presStyleCnt="0"/>
      <dgm:spPr/>
    </dgm:pt>
    <dgm:pt modelId="{D705FDC0-7FA9-476F-AB24-C16D90E2BCE2}" type="pres">
      <dgm:prSet presAssocID="{5CFE5E61-64FB-49F0-80CE-88974943E5CE}" presName="node" presStyleLbl="node1" presStyleIdx="1" presStyleCnt="4">
        <dgm:presLayoutVars>
          <dgm:bulletEnabled val="1"/>
        </dgm:presLayoutVars>
      </dgm:prSet>
      <dgm:spPr/>
    </dgm:pt>
    <dgm:pt modelId="{B78B085B-1250-4AA0-A7F8-3B5D7D1164F7}" type="pres">
      <dgm:prSet presAssocID="{B8E93100-2EAF-4BD5-9BB3-704D8E5ED247}" presName="sibTrans" presStyleCnt="0"/>
      <dgm:spPr/>
    </dgm:pt>
    <dgm:pt modelId="{7CBAC151-3253-477E-B68C-F971071EABFB}" type="pres">
      <dgm:prSet presAssocID="{E6B8F4FA-5F91-4C48-B0F7-4BAB2CD0EFF2}" presName="node" presStyleLbl="node1" presStyleIdx="2" presStyleCnt="4">
        <dgm:presLayoutVars>
          <dgm:bulletEnabled val="1"/>
        </dgm:presLayoutVars>
      </dgm:prSet>
      <dgm:spPr/>
    </dgm:pt>
    <dgm:pt modelId="{764ACE22-06C3-4999-A1D3-84BB539A7C64}" type="pres">
      <dgm:prSet presAssocID="{D4DD2CEE-66F5-459A-8A1F-50292EB8823C}" presName="sibTrans" presStyleCnt="0"/>
      <dgm:spPr/>
    </dgm:pt>
    <dgm:pt modelId="{4D206A57-128A-4A2F-AB11-92D3D0F95BC6}" type="pres">
      <dgm:prSet presAssocID="{0BEBC603-DC1A-4606-A9BF-79CE147810DA}" presName="node" presStyleLbl="node1" presStyleIdx="3" presStyleCnt="4">
        <dgm:presLayoutVars>
          <dgm:bulletEnabled val="1"/>
        </dgm:presLayoutVars>
      </dgm:prSet>
      <dgm:spPr/>
    </dgm:pt>
  </dgm:ptLst>
  <dgm:cxnLst>
    <dgm:cxn modelId="{D5B8F415-C48C-480D-AB5E-7E240A48DCA7}" type="presOf" srcId="{B1AED963-A5C2-4F91-8404-74CA98A8A1E3}" destId="{D4A0613E-5C00-47C4-88AA-E24FA8CAC01F}" srcOrd="0" destOrd="0" presId="urn:microsoft.com/office/officeart/2005/8/layout/default"/>
    <dgm:cxn modelId="{70E5F737-47F1-4324-8A31-4FDB88EF5F53}" srcId="{B1AED963-A5C2-4F91-8404-74CA98A8A1E3}" destId="{E6B8F4FA-5F91-4C48-B0F7-4BAB2CD0EFF2}" srcOrd="2" destOrd="0" parTransId="{3354383F-7F07-4327-81AE-6FF19785C625}" sibTransId="{D4DD2CEE-66F5-459A-8A1F-50292EB8823C}"/>
    <dgm:cxn modelId="{14E40D5F-0B85-40F9-AA0E-EA5D5EAD5B02}" type="presOf" srcId="{E7786507-4C8C-4482-B181-6F79AE3427B1}" destId="{8EA45E47-1B95-4D12-8B7B-CB7427A484B7}" srcOrd="0" destOrd="0" presId="urn:microsoft.com/office/officeart/2005/8/layout/default"/>
    <dgm:cxn modelId="{1148A644-A025-4E84-ABEB-0240876062DC}" type="presOf" srcId="{0BEBC603-DC1A-4606-A9BF-79CE147810DA}" destId="{4D206A57-128A-4A2F-AB11-92D3D0F95BC6}" srcOrd="0" destOrd="0" presId="urn:microsoft.com/office/officeart/2005/8/layout/default"/>
    <dgm:cxn modelId="{BD6BAD77-BA24-49E6-A26D-B3839FA49E3B}" type="presOf" srcId="{E6B8F4FA-5F91-4C48-B0F7-4BAB2CD0EFF2}" destId="{7CBAC151-3253-477E-B68C-F971071EABFB}" srcOrd="0" destOrd="0" presId="urn:microsoft.com/office/officeart/2005/8/layout/default"/>
    <dgm:cxn modelId="{71E2FA89-FE26-49D9-A85D-43FD06E33268}" srcId="{B1AED963-A5C2-4F91-8404-74CA98A8A1E3}" destId="{E7786507-4C8C-4482-B181-6F79AE3427B1}" srcOrd="0" destOrd="0" parTransId="{CFCB8372-D156-425E-8237-63391ED2C472}" sibTransId="{D03AC868-4DB3-4CA0-8469-316F55EC2722}"/>
    <dgm:cxn modelId="{901AF6A1-0813-4EAE-B86A-0FEFA241DA9E}" srcId="{B1AED963-A5C2-4F91-8404-74CA98A8A1E3}" destId="{0BEBC603-DC1A-4606-A9BF-79CE147810DA}" srcOrd="3" destOrd="0" parTransId="{6B2DAEFF-0205-4D81-87D4-A20E9417996A}" sibTransId="{EBA3BF5B-6603-4C7E-854B-9C0BCDE04126}"/>
    <dgm:cxn modelId="{4949D3A3-E4E1-4C56-81AD-D586EFD1C131}" type="presOf" srcId="{5CFE5E61-64FB-49F0-80CE-88974943E5CE}" destId="{D705FDC0-7FA9-476F-AB24-C16D90E2BCE2}" srcOrd="0" destOrd="0" presId="urn:microsoft.com/office/officeart/2005/8/layout/default"/>
    <dgm:cxn modelId="{1FD89AC2-07EC-484B-857E-793028878BD4}" srcId="{B1AED963-A5C2-4F91-8404-74CA98A8A1E3}" destId="{5CFE5E61-64FB-49F0-80CE-88974943E5CE}" srcOrd="1" destOrd="0" parTransId="{1D2FBAAD-9AC9-4D76-909F-EFFCA76E3394}" sibTransId="{B8E93100-2EAF-4BD5-9BB3-704D8E5ED247}"/>
    <dgm:cxn modelId="{A27B3FEC-F3F4-4FD7-975B-56D9DA48DA0D}" type="presParOf" srcId="{D4A0613E-5C00-47C4-88AA-E24FA8CAC01F}" destId="{8EA45E47-1B95-4D12-8B7B-CB7427A484B7}" srcOrd="0" destOrd="0" presId="urn:microsoft.com/office/officeart/2005/8/layout/default"/>
    <dgm:cxn modelId="{1963B077-0E3F-4081-AA32-6533742E18D6}" type="presParOf" srcId="{D4A0613E-5C00-47C4-88AA-E24FA8CAC01F}" destId="{1D97128D-C8E4-4644-9AFF-47BB7FBB2139}" srcOrd="1" destOrd="0" presId="urn:microsoft.com/office/officeart/2005/8/layout/default"/>
    <dgm:cxn modelId="{01EC8E7A-1A27-4F6F-A92C-1DF338B53D86}" type="presParOf" srcId="{D4A0613E-5C00-47C4-88AA-E24FA8CAC01F}" destId="{D705FDC0-7FA9-476F-AB24-C16D90E2BCE2}" srcOrd="2" destOrd="0" presId="urn:microsoft.com/office/officeart/2005/8/layout/default"/>
    <dgm:cxn modelId="{A0D52384-2A4A-4FD7-973F-765C40D4DAC1}" type="presParOf" srcId="{D4A0613E-5C00-47C4-88AA-E24FA8CAC01F}" destId="{B78B085B-1250-4AA0-A7F8-3B5D7D1164F7}" srcOrd="3" destOrd="0" presId="urn:microsoft.com/office/officeart/2005/8/layout/default"/>
    <dgm:cxn modelId="{D43E7958-6CB9-4CEE-BA54-AA1A421F2C27}" type="presParOf" srcId="{D4A0613E-5C00-47C4-88AA-E24FA8CAC01F}" destId="{7CBAC151-3253-477E-B68C-F971071EABFB}" srcOrd="4" destOrd="0" presId="urn:microsoft.com/office/officeart/2005/8/layout/default"/>
    <dgm:cxn modelId="{89B83B61-1C06-42C0-BA22-27FF95AD814D}" type="presParOf" srcId="{D4A0613E-5C00-47C4-88AA-E24FA8CAC01F}" destId="{764ACE22-06C3-4999-A1D3-84BB539A7C64}" srcOrd="5" destOrd="0" presId="urn:microsoft.com/office/officeart/2005/8/layout/default"/>
    <dgm:cxn modelId="{6BDDC45F-577A-4A99-A0DF-56E5E7656643}" type="presParOf" srcId="{D4A0613E-5C00-47C4-88AA-E24FA8CAC01F}" destId="{4D206A57-128A-4A2F-AB11-92D3D0F95B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A9F15-49BB-4147-A2FC-BDC13C058151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918A4985-6DC8-48AD-BC43-D5EB1BC76B49}">
      <dgm:prSet phldrT="[Текст]"/>
      <dgm:spPr/>
      <dgm:t>
        <a:bodyPr/>
        <a:lstStyle/>
        <a:p>
          <a:r>
            <a:rPr lang="ru-RU" dirty="0"/>
            <a:t>Положение о </a:t>
          </a:r>
          <a:r>
            <a:rPr lang="ru-RU" dirty="0" err="1"/>
            <a:t>ПМПк</a:t>
          </a:r>
          <a:endParaRPr lang="ru-RU" dirty="0"/>
        </a:p>
      </dgm:t>
    </dgm:pt>
    <dgm:pt modelId="{3367C970-F9B3-4AF3-BFBB-C5E8C5F59D6F}" type="parTrans" cxnId="{88C8FDE0-9C6F-4F15-9B8B-E27169B0BC70}">
      <dgm:prSet/>
      <dgm:spPr/>
      <dgm:t>
        <a:bodyPr/>
        <a:lstStyle/>
        <a:p>
          <a:endParaRPr lang="ru-RU"/>
        </a:p>
      </dgm:t>
    </dgm:pt>
    <dgm:pt modelId="{43CF25CA-34B9-4DB7-A44B-A800CF46714E}" type="sibTrans" cxnId="{88C8FDE0-9C6F-4F15-9B8B-E27169B0BC70}">
      <dgm:prSet/>
      <dgm:spPr/>
      <dgm:t>
        <a:bodyPr/>
        <a:lstStyle/>
        <a:p>
          <a:endParaRPr lang="ru-RU"/>
        </a:p>
      </dgm:t>
    </dgm:pt>
    <dgm:pt modelId="{178C57FF-CFE3-4E40-9DBC-3050D7EEBE12}">
      <dgm:prSet phldrT="[Текст]"/>
      <dgm:spPr/>
      <dgm:t>
        <a:bodyPr/>
        <a:lstStyle/>
        <a:p>
          <a:r>
            <a:rPr lang="ru-RU" dirty="0"/>
            <a:t>Приказ о создании </a:t>
          </a:r>
          <a:r>
            <a:rPr lang="ru-RU" dirty="0" err="1"/>
            <a:t>ПМПк</a:t>
          </a:r>
          <a:r>
            <a:rPr lang="ru-RU" dirty="0"/>
            <a:t> на </a:t>
          </a:r>
          <a:r>
            <a:rPr lang="ru-RU" dirty="0" err="1"/>
            <a:t>уч.г</a:t>
          </a:r>
          <a:r>
            <a:rPr lang="ru-RU" dirty="0"/>
            <a:t>.</a:t>
          </a:r>
        </a:p>
      </dgm:t>
    </dgm:pt>
    <dgm:pt modelId="{1223CFC0-6713-47F6-9E9A-11B16EA119A7}" type="parTrans" cxnId="{1FCADE5A-CFFA-4F7F-BFAC-806F6E78AAA6}">
      <dgm:prSet/>
      <dgm:spPr/>
      <dgm:t>
        <a:bodyPr/>
        <a:lstStyle/>
        <a:p>
          <a:endParaRPr lang="ru-RU"/>
        </a:p>
      </dgm:t>
    </dgm:pt>
    <dgm:pt modelId="{67AFD7B4-6F77-4773-958F-D89C9437A396}" type="sibTrans" cxnId="{1FCADE5A-CFFA-4F7F-BFAC-806F6E78AAA6}">
      <dgm:prSet/>
      <dgm:spPr/>
      <dgm:t>
        <a:bodyPr/>
        <a:lstStyle/>
        <a:p>
          <a:endParaRPr lang="ru-RU"/>
        </a:p>
      </dgm:t>
    </dgm:pt>
    <dgm:pt modelId="{5C799C19-EE6A-4AA4-8FF8-4E362BCB1FD5}">
      <dgm:prSet phldrT="[Текст]"/>
      <dgm:spPr/>
      <dgm:t>
        <a:bodyPr/>
        <a:lstStyle/>
        <a:p>
          <a:r>
            <a:rPr lang="ru-RU" dirty="0"/>
            <a:t>План работы на </a:t>
          </a:r>
          <a:r>
            <a:rPr lang="ru-RU" dirty="0" err="1"/>
            <a:t>уч.г</a:t>
          </a:r>
          <a:r>
            <a:rPr lang="ru-RU" dirty="0"/>
            <a:t>.</a:t>
          </a:r>
        </a:p>
      </dgm:t>
    </dgm:pt>
    <dgm:pt modelId="{C8D98441-20C0-42C8-BEC5-ED04AE7DA54D}" type="parTrans" cxnId="{8F81A54C-CB15-49D2-8002-91E2B6083FC0}">
      <dgm:prSet/>
      <dgm:spPr/>
      <dgm:t>
        <a:bodyPr/>
        <a:lstStyle/>
        <a:p>
          <a:endParaRPr lang="ru-RU"/>
        </a:p>
      </dgm:t>
    </dgm:pt>
    <dgm:pt modelId="{B52CD262-563F-4284-B0AA-57B0CBF875C7}" type="sibTrans" cxnId="{8F81A54C-CB15-49D2-8002-91E2B6083FC0}">
      <dgm:prSet/>
      <dgm:spPr/>
      <dgm:t>
        <a:bodyPr/>
        <a:lstStyle/>
        <a:p>
          <a:endParaRPr lang="ru-RU"/>
        </a:p>
      </dgm:t>
    </dgm:pt>
    <dgm:pt modelId="{090CA63C-AB82-4C6C-ABDD-FA0F0D4501F9}" type="pres">
      <dgm:prSet presAssocID="{943A9F15-49BB-4147-A2FC-BDC13C0581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5DC0FC-CC04-4521-96A3-4EC179D78843}" type="pres">
      <dgm:prSet presAssocID="{918A4985-6DC8-48AD-BC43-D5EB1BC76B49}" presName="gear1" presStyleLbl="node1" presStyleIdx="0" presStyleCnt="3">
        <dgm:presLayoutVars>
          <dgm:chMax val="1"/>
          <dgm:bulletEnabled val="1"/>
        </dgm:presLayoutVars>
      </dgm:prSet>
      <dgm:spPr/>
    </dgm:pt>
    <dgm:pt modelId="{CAAF815F-2BC7-43A2-BDF0-12AA92C0B992}" type="pres">
      <dgm:prSet presAssocID="{918A4985-6DC8-48AD-BC43-D5EB1BC76B49}" presName="gear1srcNode" presStyleLbl="node1" presStyleIdx="0" presStyleCnt="3"/>
      <dgm:spPr/>
    </dgm:pt>
    <dgm:pt modelId="{464793BD-D06E-4602-9549-4474971331CC}" type="pres">
      <dgm:prSet presAssocID="{918A4985-6DC8-48AD-BC43-D5EB1BC76B49}" presName="gear1dstNode" presStyleLbl="node1" presStyleIdx="0" presStyleCnt="3"/>
      <dgm:spPr/>
    </dgm:pt>
    <dgm:pt modelId="{62A39E49-C72F-4896-8AC0-0A83C850442A}" type="pres">
      <dgm:prSet presAssocID="{178C57FF-CFE3-4E40-9DBC-3050D7EEBE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F0102813-0BA0-49EF-9457-40A872A4E7E1}" type="pres">
      <dgm:prSet presAssocID="{178C57FF-CFE3-4E40-9DBC-3050D7EEBE12}" presName="gear2srcNode" presStyleLbl="node1" presStyleIdx="1" presStyleCnt="3"/>
      <dgm:spPr/>
    </dgm:pt>
    <dgm:pt modelId="{28E0F22D-1FE3-4496-AB69-F7DCE178CC57}" type="pres">
      <dgm:prSet presAssocID="{178C57FF-CFE3-4E40-9DBC-3050D7EEBE12}" presName="gear2dstNode" presStyleLbl="node1" presStyleIdx="1" presStyleCnt="3"/>
      <dgm:spPr/>
    </dgm:pt>
    <dgm:pt modelId="{D07B7013-40D7-4667-8D2E-7B021F8FF3AC}" type="pres">
      <dgm:prSet presAssocID="{5C799C19-EE6A-4AA4-8FF8-4E362BCB1FD5}" presName="gear3" presStyleLbl="node1" presStyleIdx="2" presStyleCnt="3"/>
      <dgm:spPr/>
    </dgm:pt>
    <dgm:pt modelId="{460DAF6A-C1E0-4966-B03A-021E98BC93C3}" type="pres">
      <dgm:prSet presAssocID="{5C799C19-EE6A-4AA4-8FF8-4E362BCB1FD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BBCFF6F-CF4C-4B02-A1CD-4C5E0FF49AEA}" type="pres">
      <dgm:prSet presAssocID="{5C799C19-EE6A-4AA4-8FF8-4E362BCB1FD5}" presName="gear3srcNode" presStyleLbl="node1" presStyleIdx="2" presStyleCnt="3"/>
      <dgm:spPr/>
    </dgm:pt>
    <dgm:pt modelId="{B00576CB-9B75-4A05-8BAC-5CC9F09C27DA}" type="pres">
      <dgm:prSet presAssocID="{5C799C19-EE6A-4AA4-8FF8-4E362BCB1FD5}" presName="gear3dstNode" presStyleLbl="node1" presStyleIdx="2" presStyleCnt="3"/>
      <dgm:spPr/>
    </dgm:pt>
    <dgm:pt modelId="{F0D4A81C-C3F0-4D2C-80D2-1ACDB55DE775}" type="pres">
      <dgm:prSet presAssocID="{43CF25CA-34B9-4DB7-A44B-A800CF46714E}" presName="connector1" presStyleLbl="sibTrans2D1" presStyleIdx="0" presStyleCnt="3"/>
      <dgm:spPr/>
    </dgm:pt>
    <dgm:pt modelId="{2881D9A5-8997-4A37-A188-1428E172AE45}" type="pres">
      <dgm:prSet presAssocID="{67AFD7B4-6F77-4773-958F-D89C9437A396}" presName="connector2" presStyleLbl="sibTrans2D1" presStyleIdx="1" presStyleCnt="3"/>
      <dgm:spPr/>
    </dgm:pt>
    <dgm:pt modelId="{BC86BDFD-36E4-404D-8FF2-195827EA0A65}" type="pres">
      <dgm:prSet presAssocID="{B52CD262-563F-4284-B0AA-57B0CBF875C7}" presName="connector3" presStyleLbl="sibTrans2D1" presStyleIdx="2" presStyleCnt="3"/>
      <dgm:spPr/>
    </dgm:pt>
  </dgm:ptLst>
  <dgm:cxnLst>
    <dgm:cxn modelId="{D431D002-8528-468D-8702-761AA2ACAEFF}" type="presOf" srcId="{918A4985-6DC8-48AD-BC43-D5EB1BC76B49}" destId="{464793BD-D06E-4602-9549-4474971331CC}" srcOrd="2" destOrd="0" presId="urn:microsoft.com/office/officeart/2005/8/layout/gear1"/>
    <dgm:cxn modelId="{D797E209-06AA-4CD2-B255-98CF8DDAFAEB}" type="presOf" srcId="{918A4985-6DC8-48AD-BC43-D5EB1BC76B49}" destId="{AD5DC0FC-CC04-4521-96A3-4EC179D78843}" srcOrd="0" destOrd="0" presId="urn:microsoft.com/office/officeart/2005/8/layout/gear1"/>
    <dgm:cxn modelId="{EC0ACB2E-9635-4C94-B2E4-95FF6D3BE7EF}" type="presOf" srcId="{B52CD262-563F-4284-B0AA-57B0CBF875C7}" destId="{BC86BDFD-36E4-404D-8FF2-195827EA0A65}" srcOrd="0" destOrd="0" presId="urn:microsoft.com/office/officeart/2005/8/layout/gear1"/>
    <dgm:cxn modelId="{60EA1C5F-3059-4FF6-888A-DF19A0DDBA75}" type="presOf" srcId="{67AFD7B4-6F77-4773-958F-D89C9437A396}" destId="{2881D9A5-8997-4A37-A188-1428E172AE45}" srcOrd="0" destOrd="0" presId="urn:microsoft.com/office/officeart/2005/8/layout/gear1"/>
    <dgm:cxn modelId="{1C7F695F-C97F-4A1C-BB48-2255C304F276}" type="presOf" srcId="{178C57FF-CFE3-4E40-9DBC-3050D7EEBE12}" destId="{28E0F22D-1FE3-4496-AB69-F7DCE178CC57}" srcOrd="2" destOrd="0" presId="urn:microsoft.com/office/officeart/2005/8/layout/gear1"/>
    <dgm:cxn modelId="{8661D960-38F5-4455-B884-CAEB08B151C2}" type="presOf" srcId="{43CF25CA-34B9-4DB7-A44B-A800CF46714E}" destId="{F0D4A81C-C3F0-4D2C-80D2-1ACDB55DE775}" srcOrd="0" destOrd="0" presId="urn:microsoft.com/office/officeart/2005/8/layout/gear1"/>
    <dgm:cxn modelId="{4687D445-DD3D-4DF2-8A10-634792A01E51}" type="presOf" srcId="{5C799C19-EE6A-4AA4-8FF8-4E362BCB1FD5}" destId="{D07B7013-40D7-4667-8D2E-7B021F8FF3AC}" srcOrd="0" destOrd="0" presId="urn:microsoft.com/office/officeart/2005/8/layout/gear1"/>
    <dgm:cxn modelId="{C7A08C4B-1C40-426F-8F97-76559350ECE3}" type="presOf" srcId="{5C799C19-EE6A-4AA4-8FF8-4E362BCB1FD5}" destId="{1BBCFF6F-CF4C-4B02-A1CD-4C5E0FF49AEA}" srcOrd="2" destOrd="0" presId="urn:microsoft.com/office/officeart/2005/8/layout/gear1"/>
    <dgm:cxn modelId="{8F81A54C-CB15-49D2-8002-91E2B6083FC0}" srcId="{943A9F15-49BB-4147-A2FC-BDC13C058151}" destId="{5C799C19-EE6A-4AA4-8FF8-4E362BCB1FD5}" srcOrd="2" destOrd="0" parTransId="{C8D98441-20C0-42C8-BEC5-ED04AE7DA54D}" sibTransId="{B52CD262-563F-4284-B0AA-57B0CBF875C7}"/>
    <dgm:cxn modelId="{02DB904F-278B-497D-B5A6-C9D35FA2556E}" type="presOf" srcId="{178C57FF-CFE3-4E40-9DBC-3050D7EEBE12}" destId="{62A39E49-C72F-4896-8AC0-0A83C850442A}" srcOrd="0" destOrd="0" presId="urn:microsoft.com/office/officeart/2005/8/layout/gear1"/>
    <dgm:cxn modelId="{01EFAC50-E691-40F3-A153-06591871E8B8}" type="presOf" srcId="{943A9F15-49BB-4147-A2FC-BDC13C058151}" destId="{090CA63C-AB82-4C6C-ABDD-FA0F0D4501F9}" srcOrd="0" destOrd="0" presId="urn:microsoft.com/office/officeart/2005/8/layout/gear1"/>
    <dgm:cxn modelId="{E3105D53-CEC9-45D9-A6DF-D3D12820AF17}" type="presOf" srcId="{5C799C19-EE6A-4AA4-8FF8-4E362BCB1FD5}" destId="{460DAF6A-C1E0-4966-B03A-021E98BC93C3}" srcOrd="1" destOrd="0" presId="urn:microsoft.com/office/officeart/2005/8/layout/gear1"/>
    <dgm:cxn modelId="{1FCADE5A-CFFA-4F7F-BFAC-806F6E78AAA6}" srcId="{943A9F15-49BB-4147-A2FC-BDC13C058151}" destId="{178C57FF-CFE3-4E40-9DBC-3050D7EEBE12}" srcOrd="1" destOrd="0" parTransId="{1223CFC0-6713-47F6-9E9A-11B16EA119A7}" sibTransId="{67AFD7B4-6F77-4773-958F-D89C9437A396}"/>
    <dgm:cxn modelId="{F2599793-2912-4F97-A1E4-161FBA314F2E}" type="presOf" srcId="{918A4985-6DC8-48AD-BC43-D5EB1BC76B49}" destId="{CAAF815F-2BC7-43A2-BDF0-12AA92C0B992}" srcOrd="1" destOrd="0" presId="urn:microsoft.com/office/officeart/2005/8/layout/gear1"/>
    <dgm:cxn modelId="{64E7E498-5AAA-4F1D-A5F9-B7A207185B27}" type="presOf" srcId="{178C57FF-CFE3-4E40-9DBC-3050D7EEBE12}" destId="{F0102813-0BA0-49EF-9457-40A872A4E7E1}" srcOrd="1" destOrd="0" presId="urn:microsoft.com/office/officeart/2005/8/layout/gear1"/>
    <dgm:cxn modelId="{B94DFA98-69BA-4CBE-A34D-7A69C86317DB}" type="presOf" srcId="{5C799C19-EE6A-4AA4-8FF8-4E362BCB1FD5}" destId="{B00576CB-9B75-4A05-8BAC-5CC9F09C27DA}" srcOrd="3" destOrd="0" presId="urn:microsoft.com/office/officeart/2005/8/layout/gear1"/>
    <dgm:cxn modelId="{88C8FDE0-9C6F-4F15-9B8B-E27169B0BC70}" srcId="{943A9F15-49BB-4147-A2FC-BDC13C058151}" destId="{918A4985-6DC8-48AD-BC43-D5EB1BC76B49}" srcOrd="0" destOrd="0" parTransId="{3367C970-F9B3-4AF3-BFBB-C5E8C5F59D6F}" sibTransId="{43CF25CA-34B9-4DB7-A44B-A800CF46714E}"/>
    <dgm:cxn modelId="{77254D8D-67FD-4E1F-8EB8-15B67002D6B7}" type="presParOf" srcId="{090CA63C-AB82-4C6C-ABDD-FA0F0D4501F9}" destId="{AD5DC0FC-CC04-4521-96A3-4EC179D78843}" srcOrd="0" destOrd="0" presId="urn:microsoft.com/office/officeart/2005/8/layout/gear1"/>
    <dgm:cxn modelId="{58CD74F9-E85F-4809-B03E-38BB62DF702C}" type="presParOf" srcId="{090CA63C-AB82-4C6C-ABDD-FA0F0D4501F9}" destId="{CAAF815F-2BC7-43A2-BDF0-12AA92C0B992}" srcOrd="1" destOrd="0" presId="urn:microsoft.com/office/officeart/2005/8/layout/gear1"/>
    <dgm:cxn modelId="{40E6F70F-DDCB-4C88-96C5-A9F434C8B6F9}" type="presParOf" srcId="{090CA63C-AB82-4C6C-ABDD-FA0F0D4501F9}" destId="{464793BD-D06E-4602-9549-4474971331CC}" srcOrd="2" destOrd="0" presId="urn:microsoft.com/office/officeart/2005/8/layout/gear1"/>
    <dgm:cxn modelId="{1F9C3052-EC47-411F-81DB-ABD1547E092C}" type="presParOf" srcId="{090CA63C-AB82-4C6C-ABDD-FA0F0D4501F9}" destId="{62A39E49-C72F-4896-8AC0-0A83C850442A}" srcOrd="3" destOrd="0" presId="urn:microsoft.com/office/officeart/2005/8/layout/gear1"/>
    <dgm:cxn modelId="{46F7E37D-60D7-4865-9D48-8DB0607C83E8}" type="presParOf" srcId="{090CA63C-AB82-4C6C-ABDD-FA0F0D4501F9}" destId="{F0102813-0BA0-49EF-9457-40A872A4E7E1}" srcOrd="4" destOrd="0" presId="urn:microsoft.com/office/officeart/2005/8/layout/gear1"/>
    <dgm:cxn modelId="{FB843CF9-5198-499D-B52A-32D77DD3F88D}" type="presParOf" srcId="{090CA63C-AB82-4C6C-ABDD-FA0F0D4501F9}" destId="{28E0F22D-1FE3-4496-AB69-F7DCE178CC57}" srcOrd="5" destOrd="0" presId="urn:microsoft.com/office/officeart/2005/8/layout/gear1"/>
    <dgm:cxn modelId="{2C3668BA-5B7B-46EA-AAAB-175F33672D16}" type="presParOf" srcId="{090CA63C-AB82-4C6C-ABDD-FA0F0D4501F9}" destId="{D07B7013-40D7-4667-8D2E-7B021F8FF3AC}" srcOrd="6" destOrd="0" presId="urn:microsoft.com/office/officeart/2005/8/layout/gear1"/>
    <dgm:cxn modelId="{DFE53C2A-95DA-4AFA-8755-4C32A156B498}" type="presParOf" srcId="{090CA63C-AB82-4C6C-ABDD-FA0F0D4501F9}" destId="{460DAF6A-C1E0-4966-B03A-021E98BC93C3}" srcOrd="7" destOrd="0" presId="urn:microsoft.com/office/officeart/2005/8/layout/gear1"/>
    <dgm:cxn modelId="{95C424B0-A0C2-4A72-BB3B-2EF3966B0A25}" type="presParOf" srcId="{090CA63C-AB82-4C6C-ABDD-FA0F0D4501F9}" destId="{1BBCFF6F-CF4C-4B02-A1CD-4C5E0FF49AEA}" srcOrd="8" destOrd="0" presId="urn:microsoft.com/office/officeart/2005/8/layout/gear1"/>
    <dgm:cxn modelId="{061D3A09-E1A2-4EAD-BD81-536FE191D7A9}" type="presParOf" srcId="{090CA63C-AB82-4C6C-ABDD-FA0F0D4501F9}" destId="{B00576CB-9B75-4A05-8BAC-5CC9F09C27DA}" srcOrd="9" destOrd="0" presId="urn:microsoft.com/office/officeart/2005/8/layout/gear1"/>
    <dgm:cxn modelId="{0ACCBEA0-8967-442E-ADEF-145811766286}" type="presParOf" srcId="{090CA63C-AB82-4C6C-ABDD-FA0F0D4501F9}" destId="{F0D4A81C-C3F0-4D2C-80D2-1ACDB55DE775}" srcOrd="10" destOrd="0" presId="urn:microsoft.com/office/officeart/2005/8/layout/gear1"/>
    <dgm:cxn modelId="{EBE24EC1-8737-4C64-B730-FFC9D5FA00E4}" type="presParOf" srcId="{090CA63C-AB82-4C6C-ABDD-FA0F0D4501F9}" destId="{2881D9A5-8997-4A37-A188-1428E172AE45}" srcOrd="11" destOrd="0" presId="urn:microsoft.com/office/officeart/2005/8/layout/gear1"/>
    <dgm:cxn modelId="{8B669591-45F8-4D68-8EC4-9925727B77EC}" type="presParOf" srcId="{090CA63C-AB82-4C6C-ABDD-FA0F0D4501F9}" destId="{BC86BDFD-36E4-404D-8FF2-195827EA0A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F8BAAB-95E4-45D3-AE33-E3A52749430A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78ADD-8AE7-4706-B130-6A7C682A366E}">
      <dgm:prSet phldrT="[Текст]"/>
      <dgm:spPr/>
      <dgm:t>
        <a:bodyPr/>
        <a:lstStyle/>
        <a:p>
          <a:r>
            <a:rPr lang="ru-RU" dirty="0"/>
            <a:t>Учитель-логопед</a:t>
          </a:r>
        </a:p>
      </dgm:t>
    </dgm:pt>
    <dgm:pt modelId="{D9FCAF84-2920-474A-BC6B-E2D5F25DD3ED}" type="parTrans" cxnId="{F0BAAE6D-8F93-4F93-BF10-3D3261D092B3}">
      <dgm:prSet/>
      <dgm:spPr/>
      <dgm:t>
        <a:bodyPr/>
        <a:lstStyle/>
        <a:p>
          <a:endParaRPr lang="ru-RU"/>
        </a:p>
      </dgm:t>
    </dgm:pt>
    <dgm:pt modelId="{F07F3619-C588-4960-859F-C6FF42C6C3DD}" type="sibTrans" cxnId="{F0BAAE6D-8F93-4F93-BF10-3D3261D092B3}">
      <dgm:prSet/>
      <dgm:spPr/>
      <dgm:t>
        <a:bodyPr/>
        <a:lstStyle/>
        <a:p>
          <a:endParaRPr lang="ru-RU"/>
        </a:p>
      </dgm:t>
    </dgm:pt>
    <dgm:pt modelId="{32BDE136-8EEA-43C0-A45C-B0FE150E7D89}">
      <dgm:prSet phldrT="[Текст]"/>
      <dgm:spPr/>
      <dgm:t>
        <a:bodyPr/>
        <a:lstStyle/>
        <a:p>
          <a:r>
            <a:rPr lang="ru-RU" dirty="0"/>
            <a:t>Медицинская сестра</a:t>
          </a:r>
        </a:p>
      </dgm:t>
    </dgm:pt>
    <dgm:pt modelId="{F8246ADA-8FE8-473B-8FE2-94A2AD5474B8}" type="parTrans" cxnId="{E3C16261-EF50-4E47-8A19-A7D96BAAEFB9}">
      <dgm:prSet/>
      <dgm:spPr/>
      <dgm:t>
        <a:bodyPr/>
        <a:lstStyle/>
        <a:p>
          <a:endParaRPr lang="ru-RU"/>
        </a:p>
      </dgm:t>
    </dgm:pt>
    <dgm:pt modelId="{7A7DD4D4-AC39-4BBC-94BA-86D449A65C66}" type="sibTrans" cxnId="{E3C16261-EF50-4E47-8A19-A7D96BAAEFB9}">
      <dgm:prSet/>
      <dgm:spPr/>
      <dgm:t>
        <a:bodyPr/>
        <a:lstStyle/>
        <a:p>
          <a:endParaRPr lang="ru-RU"/>
        </a:p>
      </dgm:t>
    </dgm:pt>
    <dgm:pt modelId="{BB6BA315-9AD2-4E5E-BD85-9F798B54B9B6}">
      <dgm:prSet phldrT="[Текст]"/>
      <dgm:spPr/>
      <dgm:t>
        <a:bodyPr/>
        <a:lstStyle/>
        <a:p>
          <a:r>
            <a:rPr lang="ru-RU" dirty="0"/>
            <a:t>Воспитатель</a:t>
          </a:r>
        </a:p>
      </dgm:t>
    </dgm:pt>
    <dgm:pt modelId="{C8B1029E-425B-4DDA-ACAB-110471B3D5F9}" type="parTrans" cxnId="{0C54EF3E-A8E0-4197-AFE2-73E4D99D0AA4}">
      <dgm:prSet/>
      <dgm:spPr/>
      <dgm:t>
        <a:bodyPr/>
        <a:lstStyle/>
        <a:p>
          <a:endParaRPr lang="ru-RU"/>
        </a:p>
      </dgm:t>
    </dgm:pt>
    <dgm:pt modelId="{90C4F497-62CF-44C2-B64E-763D9F340234}" type="sibTrans" cxnId="{0C54EF3E-A8E0-4197-AFE2-73E4D99D0AA4}">
      <dgm:prSet/>
      <dgm:spPr/>
      <dgm:t>
        <a:bodyPr/>
        <a:lstStyle/>
        <a:p>
          <a:endParaRPr lang="ru-RU"/>
        </a:p>
      </dgm:t>
    </dgm:pt>
    <dgm:pt modelId="{B3CB9797-A219-4A29-A1D7-02B4B30A2693}">
      <dgm:prSet phldrT="[Текст]"/>
      <dgm:spPr/>
      <dgm:t>
        <a:bodyPr/>
        <a:lstStyle/>
        <a:p>
          <a:r>
            <a:rPr lang="ru-RU" dirty="0"/>
            <a:t>Педагог-психолог</a:t>
          </a:r>
        </a:p>
      </dgm:t>
    </dgm:pt>
    <dgm:pt modelId="{DC4A3712-0AF2-422C-A9C5-513ABE52F818}" type="sibTrans" cxnId="{A3076CEF-2816-40BA-B53E-4C88BF58C790}">
      <dgm:prSet/>
      <dgm:spPr/>
      <dgm:t>
        <a:bodyPr/>
        <a:lstStyle/>
        <a:p>
          <a:endParaRPr lang="ru-RU"/>
        </a:p>
      </dgm:t>
    </dgm:pt>
    <dgm:pt modelId="{5409740D-90DB-4ED8-9ED3-F0AC716C7D1E}" type="parTrans" cxnId="{A3076CEF-2816-40BA-B53E-4C88BF58C790}">
      <dgm:prSet/>
      <dgm:spPr/>
      <dgm:t>
        <a:bodyPr/>
        <a:lstStyle/>
        <a:p>
          <a:endParaRPr lang="ru-RU"/>
        </a:p>
      </dgm:t>
    </dgm:pt>
    <dgm:pt modelId="{68ADB1D2-0D54-408E-B452-056278FAEF7C}" type="pres">
      <dgm:prSet presAssocID="{22F8BAAB-95E4-45D3-AE33-E3A52749430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7363107-848E-473E-9FB0-93D7CD88D995}" type="pres">
      <dgm:prSet presAssocID="{22F8BAAB-95E4-45D3-AE33-E3A52749430A}" presName="children" presStyleCnt="0"/>
      <dgm:spPr/>
    </dgm:pt>
    <dgm:pt modelId="{372502E4-AAE9-4360-B1D1-1775799C6779}" type="pres">
      <dgm:prSet presAssocID="{22F8BAAB-95E4-45D3-AE33-E3A52749430A}" presName="childPlaceholder" presStyleCnt="0"/>
      <dgm:spPr/>
    </dgm:pt>
    <dgm:pt modelId="{ACB31764-552B-4BED-BC8D-4E7D144F50C9}" type="pres">
      <dgm:prSet presAssocID="{22F8BAAB-95E4-45D3-AE33-E3A52749430A}" presName="circle" presStyleCnt="0"/>
      <dgm:spPr/>
    </dgm:pt>
    <dgm:pt modelId="{7B307E26-616C-47D7-8D27-DE47DE61BCF9}" type="pres">
      <dgm:prSet presAssocID="{22F8BAAB-95E4-45D3-AE33-E3A52749430A}" presName="quadrant1" presStyleLbl="node1" presStyleIdx="0" presStyleCnt="4" custScaleX="216623" custScaleY="133395" custLinFactX="-8646" custLinFactY="-100000" custLinFactNeighborX="-100000" custLinFactNeighborY="-117764">
        <dgm:presLayoutVars>
          <dgm:chMax val="1"/>
          <dgm:bulletEnabled val="1"/>
        </dgm:presLayoutVars>
      </dgm:prSet>
      <dgm:spPr/>
    </dgm:pt>
    <dgm:pt modelId="{14E56686-47E1-496B-A6E1-AC3F436591D9}" type="pres">
      <dgm:prSet presAssocID="{22F8BAAB-95E4-45D3-AE33-E3A52749430A}" presName="quadrant2" presStyleLbl="node1" presStyleIdx="1" presStyleCnt="4" custScaleX="242537" custScaleY="128350" custLinFactX="42051" custLinFactY="-100000" custLinFactNeighborX="100000" custLinFactNeighborY="-146927">
        <dgm:presLayoutVars>
          <dgm:chMax val="1"/>
          <dgm:bulletEnabled val="1"/>
        </dgm:presLayoutVars>
      </dgm:prSet>
      <dgm:spPr/>
    </dgm:pt>
    <dgm:pt modelId="{0E5EC3E9-6BE8-437F-B0CD-C88B3BFF02B0}" type="pres">
      <dgm:prSet presAssocID="{22F8BAAB-95E4-45D3-AE33-E3A52749430A}" presName="quadrant3" presStyleLbl="node1" presStyleIdx="2" presStyleCnt="4" custScaleX="238917" custScaleY="129001" custLinFactX="50383" custLinFactNeighborX="100000" custLinFactNeighborY="17700">
        <dgm:presLayoutVars>
          <dgm:chMax val="1"/>
          <dgm:bulletEnabled val="1"/>
        </dgm:presLayoutVars>
      </dgm:prSet>
      <dgm:spPr/>
    </dgm:pt>
    <dgm:pt modelId="{402829D6-00F1-496E-900A-2D7856CF978C}" type="pres">
      <dgm:prSet presAssocID="{22F8BAAB-95E4-45D3-AE33-E3A52749430A}" presName="quadrant4" presStyleLbl="node1" presStyleIdx="3" presStyleCnt="4" custScaleX="229583" custScaleY="115263" custLinFactNeighborX="-81131" custLinFactNeighborY="17816">
        <dgm:presLayoutVars>
          <dgm:chMax val="1"/>
          <dgm:bulletEnabled val="1"/>
        </dgm:presLayoutVars>
      </dgm:prSet>
      <dgm:spPr/>
    </dgm:pt>
    <dgm:pt modelId="{6059B398-5D0D-4FD2-889B-8CD63D0D744B}" type="pres">
      <dgm:prSet presAssocID="{22F8BAAB-95E4-45D3-AE33-E3A52749430A}" presName="quadrantPlaceholder" presStyleCnt="0"/>
      <dgm:spPr/>
    </dgm:pt>
    <dgm:pt modelId="{3F1D954B-3C96-4BF2-BB9C-CE1F3D4F1A14}" type="pres">
      <dgm:prSet presAssocID="{22F8BAAB-95E4-45D3-AE33-E3A52749430A}" presName="center1" presStyleLbl="fgShp" presStyleIdx="0" presStyleCnt="2" custScaleX="606950" custScaleY="640873" custLinFactNeighborX="80927" custLinFactNeighborY="-46533"/>
      <dgm:spPr/>
    </dgm:pt>
    <dgm:pt modelId="{B939E50F-22BC-4379-8B6F-D6B9305F8D2F}" type="pres">
      <dgm:prSet presAssocID="{22F8BAAB-95E4-45D3-AE33-E3A52749430A}" presName="center2" presStyleLbl="fgShp" presStyleIdx="1" presStyleCnt="2" custScaleX="647414" custScaleY="703547" custLinFactNeighborX="80927" custLinFactNeighborY="-93065"/>
      <dgm:spPr/>
    </dgm:pt>
  </dgm:ptLst>
  <dgm:cxnLst>
    <dgm:cxn modelId="{0C54EF3E-A8E0-4197-AFE2-73E4D99D0AA4}" srcId="{22F8BAAB-95E4-45D3-AE33-E3A52749430A}" destId="{BB6BA315-9AD2-4E5E-BD85-9F798B54B9B6}" srcOrd="3" destOrd="0" parTransId="{C8B1029E-425B-4DDA-ACAB-110471B3D5F9}" sibTransId="{90C4F497-62CF-44C2-B64E-763D9F340234}"/>
    <dgm:cxn modelId="{E3C16261-EF50-4E47-8A19-A7D96BAAEFB9}" srcId="{22F8BAAB-95E4-45D3-AE33-E3A52749430A}" destId="{32BDE136-8EEA-43C0-A45C-B0FE150E7D89}" srcOrd="2" destOrd="0" parTransId="{F8246ADA-8FE8-473B-8FE2-94A2AD5474B8}" sibTransId="{7A7DD4D4-AC39-4BBC-94BA-86D449A65C66}"/>
    <dgm:cxn modelId="{6E67F244-0CC0-42D4-9AC9-FE8F6CBC0D7E}" type="presOf" srcId="{BB6BA315-9AD2-4E5E-BD85-9F798B54B9B6}" destId="{402829D6-00F1-496E-900A-2D7856CF978C}" srcOrd="0" destOrd="0" presId="urn:microsoft.com/office/officeart/2005/8/layout/cycle4"/>
    <dgm:cxn modelId="{F0BAAE6D-8F93-4F93-BF10-3D3261D092B3}" srcId="{22F8BAAB-95E4-45D3-AE33-E3A52749430A}" destId="{DFE78ADD-8AE7-4706-B130-6A7C682A366E}" srcOrd="1" destOrd="0" parTransId="{D9FCAF84-2920-474A-BC6B-E2D5F25DD3ED}" sibTransId="{F07F3619-C588-4960-859F-C6FF42C6C3DD}"/>
    <dgm:cxn modelId="{9E40C2A4-983B-4766-AC42-E147E1E156F3}" type="presOf" srcId="{22F8BAAB-95E4-45D3-AE33-E3A52749430A}" destId="{68ADB1D2-0D54-408E-B452-056278FAEF7C}" srcOrd="0" destOrd="0" presId="urn:microsoft.com/office/officeart/2005/8/layout/cycle4"/>
    <dgm:cxn modelId="{C3B010E4-C996-4E77-B1D0-FB3F63295803}" type="presOf" srcId="{DFE78ADD-8AE7-4706-B130-6A7C682A366E}" destId="{14E56686-47E1-496B-A6E1-AC3F436591D9}" srcOrd="0" destOrd="0" presId="urn:microsoft.com/office/officeart/2005/8/layout/cycle4"/>
    <dgm:cxn modelId="{003D60EE-CA74-4EF7-BA20-C240D175327E}" type="presOf" srcId="{32BDE136-8EEA-43C0-A45C-B0FE150E7D89}" destId="{0E5EC3E9-6BE8-437F-B0CD-C88B3BFF02B0}" srcOrd="0" destOrd="0" presId="urn:microsoft.com/office/officeart/2005/8/layout/cycle4"/>
    <dgm:cxn modelId="{A3076CEF-2816-40BA-B53E-4C88BF58C790}" srcId="{22F8BAAB-95E4-45D3-AE33-E3A52749430A}" destId="{B3CB9797-A219-4A29-A1D7-02B4B30A2693}" srcOrd="0" destOrd="0" parTransId="{5409740D-90DB-4ED8-9ED3-F0AC716C7D1E}" sibTransId="{DC4A3712-0AF2-422C-A9C5-513ABE52F818}"/>
    <dgm:cxn modelId="{BBA5F0F3-D824-4434-8AAF-64E44009783C}" type="presOf" srcId="{B3CB9797-A219-4A29-A1D7-02B4B30A2693}" destId="{7B307E26-616C-47D7-8D27-DE47DE61BCF9}" srcOrd="0" destOrd="0" presId="urn:microsoft.com/office/officeart/2005/8/layout/cycle4"/>
    <dgm:cxn modelId="{CA525702-938C-4331-9A60-D50CA41EFA80}" type="presParOf" srcId="{68ADB1D2-0D54-408E-B452-056278FAEF7C}" destId="{17363107-848E-473E-9FB0-93D7CD88D995}" srcOrd="0" destOrd="0" presId="urn:microsoft.com/office/officeart/2005/8/layout/cycle4"/>
    <dgm:cxn modelId="{6A52CE38-5FBB-4016-B159-31C4A6636F6E}" type="presParOf" srcId="{17363107-848E-473E-9FB0-93D7CD88D995}" destId="{372502E4-AAE9-4360-B1D1-1775799C6779}" srcOrd="0" destOrd="0" presId="urn:microsoft.com/office/officeart/2005/8/layout/cycle4"/>
    <dgm:cxn modelId="{C057F537-D042-4CE0-B4C1-894199EF5402}" type="presParOf" srcId="{68ADB1D2-0D54-408E-B452-056278FAEF7C}" destId="{ACB31764-552B-4BED-BC8D-4E7D144F50C9}" srcOrd="1" destOrd="0" presId="urn:microsoft.com/office/officeart/2005/8/layout/cycle4"/>
    <dgm:cxn modelId="{A7AFC0A5-8A1B-49BA-A757-FA3349370591}" type="presParOf" srcId="{ACB31764-552B-4BED-BC8D-4E7D144F50C9}" destId="{7B307E26-616C-47D7-8D27-DE47DE61BCF9}" srcOrd="0" destOrd="0" presId="urn:microsoft.com/office/officeart/2005/8/layout/cycle4"/>
    <dgm:cxn modelId="{8DB3BF9C-EAC7-4630-B253-335A469A933D}" type="presParOf" srcId="{ACB31764-552B-4BED-BC8D-4E7D144F50C9}" destId="{14E56686-47E1-496B-A6E1-AC3F436591D9}" srcOrd="1" destOrd="0" presId="urn:microsoft.com/office/officeart/2005/8/layout/cycle4"/>
    <dgm:cxn modelId="{D2482D9E-27B9-4A71-A32D-437987E9B1BE}" type="presParOf" srcId="{ACB31764-552B-4BED-BC8D-4E7D144F50C9}" destId="{0E5EC3E9-6BE8-437F-B0CD-C88B3BFF02B0}" srcOrd="2" destOrd="0" presId="urn:microsoft.com/office/officeart/2005/8/layout/cycle4"/>
    <dgm:cxn modelId="{44998137-D403-4431-BEB2-06F0A02CEEBD}" type="presParOf" srcId="{ACB31764-552B-4BED-BC8D-4E7D144F50C9}" destId="{402829D6-00F1-496E-900A-2D7856CF978C}" srcOrd="3" destOrd="0" presId="urn:microsoft.com/office/officeart/2005/8/layout/cycle4"/>
    <dgm:cxn modelId="{EEBC83F2-991F-4A3D-A78D-01EA1F32E5DA}" type="presParOf" srcId="{ACB31764-552B-4BED-BC8D-4E7D144F50C9}" destId="{6059B398-5D0D-4FD2-889B-8CD63D0D744B}" srcOrd="4" destOrd="0" presId="urn:microsoft.com/office/officeart/2005/8/layout/cycle4"/>
    <dgm:cxn modelId="{3DC41C49-4BDB-4F8F-B412-01E43DDE37D4}" type="presParOf" srcId="{68ADB1D2-0D54-408E-B452-056278FAEF7C}" destId="{3F1D954B-3C96-4BF2-BB9C-CE1F3D4F1A14}" srcOrd="2" destOrd="0" presId="urn:microsoft.com/office/officeart/2005/8/layout/cycle4"/>
    <dgm:cxn modelId="{E54F2B61-A83D-4B4C-9FAB-F7E0B6F56B05}" type="presParOf" srcId="{68ADB1D2-0D54-408E-B452-056278FAEF7C}" destId="{B939E50F-22BC-4379-8B6F-D6B9305F8D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45E47-1B95-4D12-8B7B-CB7427A484B7}">
      <dsp:nvSpPr>
        <dsp:cNvPr id="0" name=""/>
        <dsp:cNvSpPr/>
      </dsp:nvSpPr>
      <dsp:spPr>
        <a:xfrm>
          <a:off x="175361" y="544"/>
          <a:ext cx="3433389" cy="2060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детям, испытывающим трудности в усвоении ООП</a:t>
          </a:r>
        </a:p>
      </dsp:txBody>
      <dsp:txXfrm>
        <a:off x="175361" y="544"/>
        <a:ext cx="3433389" cy="2060033"/>
      </dsp:txXfrm>
    </dsp:sp>
    <dsp:sp modelId="{D705FDC0-7FA9-476F-AB24-C16D90E2BCE2}">
      <dsp:nvSpPr>
        <dsp:cNvPr id="0" name=""/>
        <dsp:cNvSpPr/>
      </dsp:nvSpPr>
      <dsp:spPr>
        <a:xfrm>
          <a:off x="3952089" y="544"/>
          <a:ext cx="3433389" cy="2060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специалистов ППМС помощи в разработке и составления индивидуальных занятий, адекватных возможностям и способностям воспитанников</a:t>
          </a:r>
        </a:p>
      </dsp:txBody>
      <dsp:txXfrm>
        <a:off x="3952089" y="544"/>
        <a:ext cx="3433389" cy="2060033"/>
      </dsp:txXfrm>
    </dsp:sp>
    <dsp:sp modelId="{7CBAC151-3253-477E-B68C-F971071EABFB}">
      <dsp:nvSpPr>
        <dsp:cNvPr id="0" name=""/>
        <dsp:cNvSpPr/>
      </dsp:nvSpPr>
      <dsp:spPr>
        <a:xfrm>
          <a:off x="175361" y="2403917"/>
          <a:ext cx="3433389" cy="2060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ребенку в решении актуальных задач развития, обучения, социализации: преодоления трудностей в обучении и воспитании, нарушений эмоционально волевой сферы, проблем взаимоотношений со сверстниками, педагогами, родителями</a:t>
          </a:r>
        </a:p>
      </dsp:txBody>
      <dsp:txXfrm>
        <a:off x="175361" y="2403917"/>
        <a:ext cx="3433389" cy="2060033"/>
      </dsp:txXfrm>
    </dsp:sp>
    <dsp:sp modelId="{4D206A57-128A-4A2F-AB11-92D3D0F95BC6}">
      <dsp:nvSpPr>
        <dsp:cNvPr id="0" name=""/>
        <dsp:cNvSpPr/>
      </dsp:nvSpPr>
      <dsp:spPr>
        <a:xfrm>
          <a:off x="3952089" y="2403917"/>
          <a:ext cx="3433389" cy="2060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профилактическая работа и пропаганда здорового образа жизни среди воспитанников, педагогов, родителей (законных представителей)</a:t>
          </a:r>
        </a:p>
      </dsp:txBody>
      <dsp:txXfrm>
        <a:off x="3952089" y="2403917"/>
        <a:ext cx="3433389" cy="2060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864B-A985-401B-9F2A-25C484E40724}">
      <dsp:nvSpPr>
        <dsp:cNvPr id="0" name=""/>
        <dsp:cNvSpPr/>
      </dsp:nvSpPr>
      <dsp:spPr>
        <a:xfrm>
          <a:off x="3413146" y="1542197"/>
          <a:ext cx="223257" cy="978082"/>
        </a:xfrm>
        <a:custGeom>
          <a:avLst/>
          <a:gdLst/>
          <a:ahLst/>
          <a:cxnLst/>
          <a:rect l="0" t="0" r="0" b="0"/>
          <a:pathLst>
            <a:path>
              <a:moveTo>
                <a:pt x="223257" y="0"/>
              </a:moveTo>
              <a:lnTo>
                <a:pt x="223257" y="978082"/>
              </a:lnTo>
              <a:lnTo>
                <a:pt x="0" y="978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3FAA6-DCFC-4625-8E0E-25B93AED79AD}">
      <dsp:nvSpPr>
        <dsp:cNvPr id="0" name=""/>
        <dsp:cNvSpPr/>
      </dsp:nvSpPr>
      <dsp:spPr>
        <a:xfrm>
          <a:off x="3636404" y="1542197"/>
          <a:ext cx="2572782" cy="195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907"/>
              </a:lnTo>
              <a:lnTo>
                <a:pt x="2572782" y="1732907"/>
              </a:lnTo>
              <a:lnTo>
                <a:pt x="2572782" y="195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3FE7-1F0E-4A43-B1BE-DFC105553BDF}">
      <dsp:nvSpPr>
        <dsp:cNvPr id="0" name=""/>
        <dsp:cNvSpPr/>
      </dsp:nvSpPr>
      <dsp:spPr>
        <a:xfrm>
          <a:off x="3590684" y="1542197"/>
          <a:ext cx="91440" cy="1956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52509-F424-4228-8411-21E4DC4AB985}">
      <dsp:nvSpPr>
        <dsp:cNvPr id="0" name=""/>
        <dsp:cNvSpPr/>
      </dsp:nvSpPr>
      <dsp:spPr>
        <a:xfrm>
          <a:off x="1063621" y="1542197"/>
          <a:ext cx="2572782" cy="1956165"/>
        </a:xfrm>
        <a:custGeom>
          <a:avLst/>
          <a:gdLst/>
          <a:ahLst/>
          <a:cxnLst/>
          <a:rect l="0" t="0" r="0" b="0"/>
          <a:pathLst>
            <a:path>
              <a:moveTo>
                <a:pt x="2572782" y="0"/>
              </a:moveTo>
              <a:lnTo>
                <a:pt x="2572782" y="1732907"/>
              </a:lnTo>
              <a:lnTo>
                <a:pt x="0" y="1732907"/>
              </a:lnTo>
              <a:lnTo>
                <a:pt x="0" y="195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CB3F4-990C-463A-BCBD-2298CEE0E9B7}">
      <dsp:nvSpPr>
        <dsp:cNvPr id="0" name=""/>
        <dsp:cNvSpPr/>
      </dsp:nvSpPr>
      <dsp:spPr>
        <a:xfrm>
          <a:off x="2573270" y="479064"/>
          <a:ext cx="2126266" cy="106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Заведующий </a:t>
          </a:r>
        </a:p>
      </dsp:txBody>
      <dsp:txXfrm>
        <a:off x="2573270" y="479064"/>
        <a:ext cx="2126266" cy="1063133"/>
      </dsp:txXfrm>
    </dsp:sp>
    <dsp:sp modelId="{6596A812-9C2F-4752-B53F-DAD166DC133B}">
      <dsp:nvSpPr>
        <dsp:cNvPr id="0" name=""/>
        <dsp:cNvSpPr/>
      </dsp:nvSpPr>
      <dsp:spPr>
        <a:xfrm>
          <a:off x="488" y="3498362"/>
          <a:ext cx="2126266" cy="106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Воспитатель</a:t>
          </a:r>
        </a:p>
      </dsp:txBody>
      <dsp:txXfrm>
        <a:off x="488" y="3498362"/>
        <a:ext cx="2126266" cy="1063133"/>
      </dsp:txXfrm>
    </dsp:sp>
    <dsp:sp modelId="{E4FA3670-7455-43C0-B8BE-7BC54559A03A}">
      <dsp:nvSpPr>
        <dsp:cNvPr id="0" name=""/>
        <dsp:cNvSpPr/>
      </dsp:nvSpPr>
      <dsp:spPr>
        <a:xfrm>
          <a:off x="2573270" y="3498362"/>
          <a:ext cx="2126266" cy="106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Педагог-психолог;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Учитель-логопед;</a:t>
          </a:r>
        </a:p>
      </dsp:txBody>
      <dsp:txXfrm>
        <a:off x="2573270" y="3498362"/>
        <a:ext cx="2126266" cy="1063133"/>
      </dsp:txXfrm>
    </dsp:sp>
    <dsp:sp modelId="{363BEAB4-17E5-45B4-96AB-D920FB5866C6}">
      <dsp:nvSpPr>
        <dsp:cNvPr id="0" name=""/>
        <dsp:cNvSpPr/>
      </dsp:nvSpPr>
      <dsp:spPr>
        <a:xfrm>
          <a:off x="5146053" y="3498362"/>
          <a:ext cx="2126266" cy="106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Медицинская сестра (по согласованию)</a:t>
          </a:r>
        </a:p>
      </dsp:txBody>
      <dsp:txXfrm>
        <a:off x="5146053" y="3498362"/>
        <a:ext cx="2126266" cy="1063133"/>
      </dsp:txXfrm>
    </dsp:sp>
    <dsp:sp modelId="{2BD67FFA-D251-4483-B81D-C9CFB7988D8A}">
      <dsp:nvSpPr>
        <dsp:cNvPr id="0" name=""/>
        <dsp:cNvSpPr/>
      </dsp:nvSpPr>
      <dsp:spPr>
        <a:xfrm>
          <a:off x="1286879" y="1988713"/>
          <a:ext cx="2126266" cy="1063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Старший воспитатель </a:t>
          </a:r>
        </a:p>
      </dsp:txBody>
      <dsp:txXfrm>
        <a:off x="1286879" y="1988713"/>
        <a:ext cx="2126266" cy="1063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45E47-1B95-4D12-8B7B-CB7427A484B7}">
      <dsp:nvSpPr>
        <dsp:cNvPr id="0" name=""/>
        <dsp:cNvSpPr/>
      </dsp:nvSpPr>
      <dsp:spPr>
        <a:xfrm>
          <a:off x="931" y="374332"/>
          <a:ext cx="3633802" cy="218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консультирование родителей воспитанников  и педагогических работников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(*педагогом-психологом, воспитателями)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" y="374332"/>
        <a:ext cx="3633802" cy="2180281"/>
      </dsp:txXfrm>
    </dsp:sp>
    <dsp:sp modelId="{D705FDC0-7FA9-476F-AB24-C16D90E2BCE2}">
      <dsp:nvSpPr>
        <dsp:cNvPr id="0" name=""/>
        <dsp:cNvSpPr/>
      </dsp:nvSpPr>
      <dsp:spPr>
        <a:xfrm>
          <a:off x="3998114" y="374332"/>
          <a:ext cx="3633802" cy="218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коррекционно-развивающие занятия с воспитанниками, логопедическая помощь учителем-логопедом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(*согласна положения об оказании логопедической помощи и положения о логопедическом пункте)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14" y="374332"/>
        <a:ext cx="3633802" cy="2180281"/>
      </dsp:txXfrm>
    </dsp:sp>
    <dsp:sp modelId="{7CBAC151-3253-477E-B68C-F971071EABFB}">
      <dsp:nvSpPr>
        <dsp:cNvPr id="0" name=""/>
        <dsp:cNvSpPr/>
      </dsp:nvSpPr>
      <dsp:spPr>
        <a:xfrm>
          <a:off x="931" y="2917994"/>
          <a:ext cx="3633802" cy="218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коррекционно-развивающие занятия, адаптационные занятия с воспитанниками психологическая помощь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(*педагогом-психологом)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" y="2917994"/>
        <a:ext cx="3633802" cy="2180281"/>
      </dsp:txXfrm>
    </dsp:sp>
    <dsp:sp modelId="{4D206A57-128A-4A2F-AB11-92D3D0F95BC6}">
      <dsp:nvSpPr>
        <dsp:cNvPr id="0" name=""/>
        <dsp:cNvSpPr/>
      </dsp:nvSpPr>
      <dsp:spPr>
        <a:xfrm>
          <a:off x="3998114" y="2917994"/>
          <a:ext cx="3633802" cy="218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ПМПк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(*согласна положения о Психолого-медико-педагогическом консилиуме)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14" y="2917994"/>
        <a:ext cx="3633802" cy="2180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DC0FC-CC04-4521-96A3-4EC179D78843}">
      <dsp:nvSpPr>
        <dsp:cNvPr id="0" name=""/>
        <dsp:cNvSpPr/>
      </dsp:nvSpPr>
      <dsp:spPr>
        <a:xfrm>
          <a:off x="3370673" y="2067534"/>
          <a:ext cx="2526987" cy="252698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Положение о </a:t>
          </a:r>
          <a:r>
            <a:rPr lang="ru-RU" sz="1500" kern="1200" dirty="0" err="1"/>
            <a:t>ПМПк</a:t>
          </a:r>
          <a:endParaRPr lang="ru-RU" sz="1500" kern="1200" dirty="0"/>
        </a:p>
      </dsp:txBody>
      <dsp:txXfrm>
        <a:off x="3878710" y="2659469"/>
        <a:ext cx="1510913" cy="1298923"/>
      </dsp:txXfrm>
    </dsp:sp>
    <dsp:sp modelId="{62A39E49-C72F-4896-8AC0-0A83C850442A}">
      <dsp:nvSpPr>
        <dsp:cNvPr id="0" name=""/>
        <dsp:cNvSpPr/>
      </dsp:nvSpPr>
      <dsp:spPr>
        <a:xfrm>
          <a:off x="1900426" y="1470247"/>
          <a:ext cx="1837808" cy="183780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Приказ о создании </a:t>
          </a:r>
          <a:r>
            <a:rPr lang="ru-RU" sz="1500" kern="1200" dirty="0" err="1"/>
            <a:t>ПМПк</a:t>
          </a:r>
          <a:r>
            <a:rPr lang="ru-RU" sz="1500" kern="1200" dirty="0"/>
            <a:t> на </a:t>
          </a:r>
          <a:r>
            <a:rPr lang="ru-RU" sz="1500" kern="1200" dirty="0" err="1"/>
            <a:t>уч.г</a:t>
          </a:r>
          <a:r>
            <a:rPr lang="ru-RU" sz="1500" kern="1200" dirty="0"/>
            <a:t>.</a:t>
          </a:r>
        </a:p>
      </dsp:txBody>
      <dsp:txXfrm>
        <a:off x="2363100" y="1935717"/>
        <a:ext cx="912460" cy="906868"/>
      </dsp:txXfrm>
    </dsp:sp>
    <dsp:sp modelId="{D07B7013-40D7-4667-8D2E-7B021F8FF3AC}">
      <dsp:nvSpPr>
        <dsp:cNvPr id="0" name=""/>
        <dsp:cNvSpPr/>
      </dsp:nvSpPr>
      <dsp:spPr>
        <a:xfrm rot="20700000">
          <a:off x="2929787" y="202346"/>
          <a:ext cx="1800677" cy="180067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План работы на </a:t>
          </a:r>
          <a:r>
            <a:rPr lang="ru-RU" sz="1500" kern="1200" dirty="0" err="1"/>
            <a:t>уч.г</a:t>
          </a:r>
          <a:r>
            <a:rPr lang="ru-RU" sz="1500" kern="1200" dirty="0"/>
            <a:t>.</a:t>
          </a:r>
        </a:p>
      </dsp:txBody>
      <dsp:txXfrm rot="-20700000">
        <a:off x="3324728" y="597287"/>
        <a:ext cx="1010794" cy="1010794"/>
      </dsp:txXfrm>
    </dsp:sp>
    <dsp:sp modelId="{F0D4A81C-C3F0-4D2C-80D2-1ACDB55DE775}">
      <dsp:nvSpPr>
        <dsp:cNvPr id="0" name=""/>
        <dsp:cNvSpPr/>
      </dsp:nvSpPr>
      <dsp:spPr>
        <a:xfrm>
          <a:off x="3180780" y="1683702"/>
          <a:ext cx="3234543" cy="3234543"/>
        </a:xfrm>
        <a:prstGeom prst="circularArrow">
          <a:avLst>
            <a:gd name="adj1" fmla="val 4687"/>
            <a:gd name="adj2" fmla="val 299029"/>
            <a:gd name="adj3" fmla="val 2524971"/>
            <a:gd name="adj4" fmla="val 15842437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D9A5-8997-4A37-A188-1428E172AE45}">
      <dsp:nvSpPr>
        <dsp:cNvPr id="0" name=""/>
        <dsp:cNvSpPr/>
      </dsp:nvSpPr>
      <dsp:spPr>
        <a:xfrm>
          <a:off x="1574954" y="1061891"/>
          <a:ext cx="2350098" cy="23500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6BDFD-36E4-404D-8FF2-195827EA0A65}">
      <dsp:nvSpPr>
        <dsp:cNvPr id="0" name=""/>
        <dsp:cNvSpPr/>
      </dsp:nvSpPr>
      <dsp:spPr>
        <a:xfrm>
          <a:off x="2513272" y="-193787"/>
          <a:ext cx="2533878" cy="25338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07E26-616C-47D7-8D27-DE47DE61BCF9}">
      <dsp:nvSpPr>
        <dsp:cNvPr id="0" name=""/>
        <dsp:cNvSpPr/>
      </dsp:nvSpPr>
      <dsp:spPr>
        <a:xfrm>
          <a:off x="-673054" y="-687551"/>
          <a:ext cx="2233058" cy="137510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Педагог-психолог</a:t>
          </a:r>
        </a:p>
      </dsp:txBody>
      <dsp:txXfrm>
        <a:off x="-19006" y="-284793"/>
        <a:ext cx="1579010" cy="972344"/>
      </dsp:txXfrm>
    </dsp:sp>
    <dsp:sp modelId="{14E56686-47E1-496B-A6E1-AC3F436591D9}">
      <dsp:nvSpPr>
        <dsp:cNvPr id="0" name=""/>
        <dsp:cNvSpPr/>
      </dsp:nvSpPr>
      <dsp:spPr>
        <a:xfrm rot="5400000">
          <a:off x="3444700" y="-1250096"/>
          <a:ext cx="1323096" cy="2500192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Учитель-логопед</a:t>
          </a:r>
        </a:p>
      </dsp:txBody>
      <dsp:txXfrm rot="-5400000">
        <a:off x="2856153" y="-274023"/>
        <a:ext cx="1767903" cy="935570"/>
      </dsp:txXfrm>
    </dsp:sp>
    <dsp:sp modelId="{0E5EC3E9-6BE8-437F-B0CD-C88B3BFF02B0}">
      <dsp:nvSpPr>
        <dsp:cNvPr id="0" name=""/>
        <dsp:cNvSpPr/>
      </dsp:nvSpPr>
      <dsp:spPr>
        <a:xfrm rot="10800000">
          <a:off x="2960701" y="1264133"/>
          <a:ext cx="2462876" cy="132980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Медицинская сестра</a:t>
          </a:r>
        </a:p>
      </dsp:txBody>
      <dsp:txXfrm rot="10800000">
        <a:off x="2960701" y="1264133"/>
        <a:ext cx="1741516" cy="940315"/>
      </dsp:txXfrm>
    </dsp:sp>
    <dsp:sp modelId="{402829D6-00F1-496E-900A-2D7856CF978C}">
      <dsp:nvSpPr>
        <dsp:cNvPr id="0" name=""/>
        <dsp:cNvSpPr/>
      </dsp:nvSpPr>
      <dsp:spPr>
        <a:xfrm rot="16200000">
          <a:off x="133018" y="746904"/>
          <a:ext cx="1188188" cy="236665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Воспитатель</a:t>
          </a:r>
        </a:p>
      </dsp:txBody>
      <dsp:txXfrm rot="5400000">
        <a:off x="236961" y="1336138"/>
        <a:ext cx="1673479" cy="840176"/>
      </dsp:txXfrm>
    </dsp:sp>
    <dsp:sp modelId="{3F1D954B-3C96-4BF2-BB9C-CE1F3D4F1A14}">
      <dsp:nvSpPr>
        <dsp:cNvPr id="0" name=""/>
        <dsp:cNvSpPr/>
      </dsp:nvSpPr>
      <dsp:spPr>
        <a:xfrm>
          <a:off x="1343981" y="756"/>
          <a:ext cx="2160238" cy="198345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939E50F-22BC-4379-8B6F-D6B9305F8D2F}">
      <dsp:nvSpPr>
        <dsp:cNvPr id="0" name=""/>
        <dsp:cNvSpPr/>
      </dsp:nvSpPr>
      <dsp:spPr>
        <a:xfrm rot="10800000">
          <a:off x="1271972" y="-121206"/>
          <a:ext cx="2304256" cy="2177429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49679" y="548680"/>
            <a:ext cx="8143932" cy="6023592"/>
            <a:chOff x="1146702" y="197912"/>
            <a:chExt cx="7165477" cy="64891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6702" y="197912"/>
              <a:ext cx="7165477" cy="5072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Система комплексного сопровождения детей с особыми образовательными потребностями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60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Хлуднева Анастасия Юрьевна,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старший воспитатель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МБДОУ «Д/с №22 п. Нефтяников»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Томская область, Каргасокский район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2022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D3C02-6370-4F63-801B-D585EDB7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/>
          <a:lstStyle/>
          <a:p>
            <a:r>
              <a:rPr lang="ru-RU" dirty="0" err="1"/>
              <a:t>ПМПк</a:t>
            </a:r>
            <a:br>
              <a:rPr lang="en-US" dirty="0"/>
            </a:b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18A6513-3470-4A14-B2DA-74566B04A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176196"/>
              </p:ext>
            </p:extLst>
          </p:nvPr>
        </p:nvGraphicFramePr>
        <p:xfrm>
          <a:off x="1259632" y="1988840"/>
          <a:ext cx="7200800" cy="45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16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C54AFF-EE32-4AAD-AB87-7160502A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29470"/>
            <a:ext cx="7704856" cy="126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1CF21-49B7-4DC6-B30F-5C2C1701176A}"/>
              </a:ext>
            </a:extLst>
          </p:cNvPr>
          <p:cNvSpPr txBox="1"/>
          <p:nvPr/>
        </p:nvSpPr>
        <p:spPr>
          <a:xfrm>
            <a:off x="3131840" y="4766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Заседания </a:t>
            </a:r>
            <a:r>
              <a:rPr lang="ru-RU" sz="3200" b="1" dirty="0" err="1"/>
              <a:t>ПМПк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23033-66B6-464B-BC3D-7AE339A1EC8A}"/>
              </a:ext>
            </a:extLst>
          </p:cNvPr>
          <p:cNvSpPr txBox="1"/>
          <p:nvPr/>
        </p:nvSpPr>
        <p:spPr>
          <a:xfrm>
            <a:off x="5435631" y="169151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83557-E5F5-4D33-8CF6-93B9C5D2303A}"/>
              </a:ext>
            </a:extLst>
          </p:cNvPr>
          <p:cNvSpPr txBox="1"/>
          <p:nvPr/>
        </p:nvSpPr>
        <p:spPr>
          <a:xfrm>
            <a:off x="2160198" y="1691516"/>
            <a:ext cx="341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643EC60-A67F-4289-B030-FDBE4696C7DA}"/>
              </a:ext>
            </a:extLst>
          </p:cNvPr>
          <p:cNvSpPr/>
          <p:nvPr/>
        </p:nvSpPr>
        <p:spPr>
          <a:xfrm>
            <a:off x="3563888" y="1052736"/>
            <a:ext cx="1008112" cy="638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7AF6D23-A9A5-4F6A-89CD-7FC141EE82A7}"/>
              </a:ext>
            </a:extLst>
          </p:cNvPr>
          <p:cNvSpPr/>
          <p:nvPr/>
        </p:nvSpPr>
        <p:spPr>
          <a:xfrm>
            <a:off x="5804520" y="1093826"/>
            <a:ext cx="1008112" cy="638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4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2803E-82EC-4F7A-8AED-E92A5CC4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8680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86F53C-3430-4CE2-9C5A-93BB4D73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 t="4398" r="4719" b="21985"/>
          <a:stretch/>
        </p:blipFill>
        <p:spPr>
          <a:xfrm>
            <a:off x="2051720" y="307675"/>
            <a:ext cx="5112568" cy="54255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52767-FE00-4C8E-B145-53F65CA3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419219"/>
            <a:ext cx="721829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3DDC5FD-4A69-4629-BAAE-9A4EAA85F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369707"/>
              </p:ext>
            </p:extLst>
          </p:nvPr>
        </p:nvGraphicFramePr>
        <p:xfrm>
          <a:off x="2435932" y="3677034"/>
          <a:ext cx="427213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50D8D7-0BB2-462B-A416-E2DFB9535B40}"/>
              </a:ext>
            </a:extLst>
          </p:cNvPr>
          <p:cNvSpPr txBox="1"/>
          <p:nvPr/>
        </p:nvSpPr>
        <p:spPr>
          <a:xfrm>
            <a:off x="3995936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Обследование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75493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7B693-D8C2-418E-B919-7627B68D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937E7-03D5-4478-8FDB-8B4A513B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48977"/>
            <a:ext cx="3761347" cy="5734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969EF3-BF3A-415A-8B37-6E87105B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6138"/>
            <a:ext cx="4364479" cy="57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DD1C8-BC5B-4CB8-BF64-8B745CAB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7416824" cy="3453384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6C8BEDD-0D79-410F-8FB8-7F50691D3B4A}"/>
              </a:ext>
            </a:extLst>
          </p:cNvPr>
          <p:cNvSpPr/>
          <p:nvPr/>
        </p:nvSpPr>
        <p:spPr>
          <a:xfrm>
            <a:off x="1547664" y="476672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6CFD78B-AA5A-4D96-9791-597638BF6ADA}"/>
              </a:ext>
            </a:extLst>
          </p:cNvPr>
          <p:cNvSpPr/>
          <p:nvPr/>
        </p:nvSpPr>
        <p:spPr>
          <a:xfrm>
            <a:off x="1543831" y="3930056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8327B-4292-40FD-A2C2-28CF5B77C934}"/>
              </a:ext>
            </a:extLst>
          </p:cNvPr>
          <p:cNvSpPr txBox="1"/>
          <p:nvPr/>
        </p:nvSpPr>
        <p:spPr>
          <a:xfrm>
            <a:off x="3203848" y="398100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</a:p>
        </p:txBody>
      </p:sp>
    </p:spTree>
    <p:extLst>
      <p:ext uri="{BB962C8B-B14F-4D97-AF65-F5344CB8AC3E}">
        <p14:creationId xmlns:p14="http://schemas.microsoft.com/office/powerpoint/2010/main" val="169233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DDC1-32F0-4F07-9C6D-3722C80C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72816"/>
            <a:ext cx="6945890" cy="4635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A7581-F3EE-4606-9A70-11A39E30EC7C}"/>
              </a:ext>
            </a:extLst>
          </p:cNvPr>
          <p:cNvSpPr txBox="1"/>
          <p:nvPr/>
        </p:nvSpPr>
        <p:spPr>
          <a:xfrm>
            <a:off x="2555776" y="548680"/>
            <a:ext cx="550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Плановое заседание (встреча с родителем)</a:t>
            </a:r>
          </a:p>
        </p:txBody>
      </p:sp>
    </p:spTree>
    <p:extLst>
      <p:ext uri="{BB962C8B-B14F-4D97-AF65-F5344CB8AC3E}">
        <p14:creationId xmlns:p14="http://schemas.microsoft.com/office/powerpoint/2010/main" val="138644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2BD2CA-FC56-4077-B20D-96B5BD7FB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0668"/>
            <a:ext cx="5180462" cy="5976664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4DDAAE4-6465-4993-B204-38E74BBDA4E9}"/>
              </a:ext>
            </a:extLst>
          </p:cNvPr>
          <p:cNvSpPr/>
          <p:nvPr/>
        </p:nvSpPr>
        <p:spPr>
          <a:xfrm>
            <a:off x="6876256" y="2348880"/>
            <a:ext cx="2448272" cy="22322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Регистрируется в журнале коллегиальных заключений</a:t>
            </a:r>
          </a:p>
        </p:txBody>
      </p:sp>
    </p:spTree>
    <p:extLst>
      <p:ext uri="{BB962C8B-B14F-4D97-AF65-F5344CB8AC3E}">
        <p14:creationId xmlns:p14="http://schemas.microsoft.com/office/powerpoint/2010/main" val="616875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: прозрачная заливка 4">
            <a:extLst>
              <a:ext uri="{FF2B5EF4-FFF2-40B4-BE49-F238E27FC236}">
                <a16:creationId xmlns:a16="http://schemas.microsoft.com/office/drawing/2014/main" id="{17FC05BF-0080-432D-BCAA-42A9C0AC2E6A}"/>
              </a:ext>
            </a:extLst>
          </p:cNvPr>
          <p:cNvSpPr/>
          <p:nvPr/>
        </p:nvSpPr>
        <p:spPr>
          <a:xfrm>
            <a:off x="2771800" y="1772816"/>
            <a:ext cx="4680520" cy="3672408"/>
          </a:xfrm>
          <a:prstGeom prst="don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960E4-6C6A-402D-8A6D-25C5C58DD114}"/>
              </a:ext>
            </a:extLst>
          </p:cNvPr>
          <p:cNvSpPr txBox="1"/>
          <p:nvPr/>
        </p:nvSpPr>
        <p:spPr>
          <a:xfrm>
            <a:off x="4211960" y="3136612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F7E08FE-F8B8-4938-9438-5C4109314547}"/>
              </a:ext>
            </a:extLst>
          </p:cNvPr>
          <p:cNvSpPr/>
          <p:nvPr/>
        </p:nvSpPr>
        <p:spPr>
          <a:xfrm rot="19273951">
            <a:off x="2692214" y="4195609"/>
            <a:ext cx="2357781" cy="239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Воспитатель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7087DDB-7E7E-4EF1-A60B-C3FCFBFB0CDE}"/>
              </a:ext>
            </a:extLst>
          </p:cNvPr>
          <p:cNvSpPr/>
          <p:nvPr/>
        </p:nvSpPr>
        <p:spPr>
          <a:xfrm>
            <a:off x="1146526" y="2318010"/>
            <a:ext cx="2482139" cy="2376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Учитель-логопед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4803A2D-8E98-4A68-8940-37786737449C}"/>
              </a:ext>
            </a:extLst>
          </p:cNvPr>
          <p:cNvSpPr/>
          <p:nvPr/>
        </p:nvSpPr>
        <p:spPr>
          <a:xfrm rot="12990232">
            <a:off x="5319669" y="4236262"/>
            <a:ext cx="2403055" cy="2419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Инструктор по ф/к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3D1B77F-1DB1-4339-ABBC-C694CF50A1D3}"/>
              </a:ext>
            </a:extLst>
          </p:cNvPr>
          <p:cNvSpPr/>
          <p:nvPr/>
        </p:nvSpPr>
        <p:spPr>
          <a:xfrm rot="5400000">
            <a:off x="4100346" y="71855"/>
            <a:ext cx="2045693" cy="2796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Педагог-психолог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5A7330F-86AD-4F85-ACBF-C5D21F008F68}"/>
              </a:ext>
            </a:extLst>
          </p:cNvPr>
          <p:cNvSpPr/>
          <p:nvPr/>
        </p:nvSpPr>
        <p:spPr>
          <a:xfrm rot="10800000">
            <a:off x="6617720" y="1869111"/>
            <a:ext cx="2268717" cy="2825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/>
              <a:t>Муз.руководитель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802B0-8012-435C-89FA-EB75A0261D40}"/>
              </a:ext>
            </a:extLst>
          </p:cNvPr>
          <p:cNvSpPr txBox="1"/>
          <p:nvPr/>
        </p:nvSpPr>
        <p:spPr>
          <a:xfrm>
            <a:off x="3587568" y="3562376"/>
            <a:ext cx="325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Индивидуальный образовательный маршрут/АООП</a:t>
            </a:r>
          </a:p>
        </p:txBody>
      </p:sp>
    </p:spTree>
    <p:extLst>
      <p:ext uri="{BB962C8B-B14F-4D97-AF65-F5344CB8AC3E}">
        <p14:creationId xmlns:p14="http://schemas.microsoft.com/office/powerpoint/2010/main" val="56168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234E20-063F-430A-9293-E1FBDF6D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7632848" cy="3659077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5276C18E-01DB-4A53-AC45-088B9FD49C4C}"/>
              </a:ext>
            </a:extLst>
          </p:cNvPr>
          <p:cNvSpPr/>
          <p:nvPr/>
        </p:nvSpPr>
        <p:spPr>
          <a:xfrm>
            <a:off x="2962186" y="1004853"/>
            <a:ext cx="1368152" cy="21602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Педагог-психолог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CA96F273-E1EC-40E1-A647-6297D3C94A71}"/>
              </a:ext>
            </a:extLst>
          </p:cNvPr>
          <p:cNvSpPr/>
          <p:nvPr/>
        </p:nvSpPr>
        <p:spPr>
          <a:xfrm>
            <a:off x="4319972" y="1004853"/>
            <a:ext cx="1368152" cy="21602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Учитель-логопед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42A2705-A923-409A-AEA3-DCD685E3B4E5}"/>
              </a:ext>
            </a:extLst>
          </p:cNvPr>
          <p:cNvSpPr/>
          <p:nvPr/>
        </p:nvSpPr>
        <p:spPr>
          <a:xfrm>
            <a:off x="5721718" y="1004853"/>
            <a:ext cx="1368152" cy="21602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Инструктор по ф/к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749E274-112D-4595-BC5B-7B1DCF5EDC5B}"/>
              </a:ext>
            </a:extLst>
          </p:cNvPr>
          <p:cNvSpPr/>
          <p:nvPr/>
        </p:nvSpPr>
        <p:spPr>
          <a:xfrm>
            <a:off x="7102733" y="829925"/>
            <a:ext cx="1368152" cy="230597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Муз. руководитель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7C2ECAD-53C3-4148-81BC-D54D5032CBED}"/>
              </a:ext>
            </a:extLst>
          </p:cNvPr>
          <p:cNvSpPr/>
          <p:nvPr/>
        </p:nvSpPr>
        <p:spPr>
          <a:xfrm>
            <a:off x="1619672" y="980728"/>
            <a:ext cx="1368152" cy="21602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Воспитатель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A081B21-1F3B-4D9D-9E52-6AF0D1D02BF4}"/>
              </a:ext>
            </a:extLst>
          </p:cNvPr>
          <p:cNvSpPr/>
          <p:nvPr/>
        </p:nvSpPr>
        <p:spPr>
          <a:xfrm>
            <a:off x="1907704" y="273980"/>
            <a:ext cx="6264696" cy="7308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ОРГАНИЗАЦИЯ (ОО)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F744-0A54-45AD-BCAF-2744DCE9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диагностика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A02E88BD-8767-468F-9B7A-F6526B0B31F8}"/>
              </a:ext>
            </a:extLst>
          </p:cNvPr>
          <p:cNvSpPr/>
          <p:nvPr/>
        </p:nvSpPr>
        <p:spPr>
          <a:xfrm>
            <a:off x="4283968" y="1772816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92CF6-1638-461E-AA36-35134EB37870}"/>
              </a:ext>
            </a:extLst>
          </p:cNvPr>
          <p:cNvSpPr txBox="1"/>
          <p:nvPr/>
        </p:nvSpPr>
        <p:spPr>
          <a:xfrm>
            <a:off x="2807804" y="271576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представлений на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2D0BE5-227B-4F1A-A2CE-0F601B38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52655"/>
            <a:ext cx="3633522" cy="2424770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A46842B-20E2-4AFA-A473-43A436AC83C0}"/>
              </a:ext>
            </a:extLst>
          </p:cNvPr>
          <p:cNvSpPr/>
          <p:nvPr/>
        </p:nvSpPr>
        <p:spPr>
          <a:xfrm>
            <a:off x="4315442" y="3115871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81451-AC72-4D4C-B0B0-0570DB9CC384}"/>
              </a:ext>
            </a:extLst>
          </p:cNvPr>
          <p:cNvSpPr txBox="1"/>
          <p:nvPr/>
        </p:nvSpPr>
        <p:spPr>
          <a:xfrm>
            <a:off x="3877072" y="3835951"/>
            <a:ext cx="296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заседание</a:t>
            </a:r>
          </a:p>
        </p:txBody>
      </p:sp>
    </p:spTree>
    <p:extLst>
      <p:ext uri="{BB962C8B-B14F-4D97-AF65-F5344CB8AC3E}">
        <p14:creationId xmlns:p14="http://schemas.microsoft.com/office/powerpoint/2010/main" val="69067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8DE87-24A7-49AC-9DF0-9FAF87EA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A2A6-84FD-462B-892D-CB27ACB2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911" y="967996"/>
            <a:ext cx="4038600" cy="45259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 (*регистрация в журнале)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13EB08-58CD-4EFF-BBB2-A1AF82B9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162" y="967996"/>
            <a:ext cx="4038600" cy="45259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динамика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ТПМПК (фиксируется в журнале направлений на ТПМПК)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предоставляет заключение ТПМПК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Выстраивается план работы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3A5F49B-A2FB-46FA-A205-A3748DFF8E83}"/>
              </a:ext>
            </a:extLst>
          </p:cNvPr>
          <p:cNvSpPr/>
          <p:nvPr/>
        </p:nvSpPr>
        <p:spPr>
          <a:xfrm>
            <a:off x="2299646" y="1993903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518AF39-5C1E-43DE-843B-D66B2615B665}"/>
              </a:ext>
            </a:extLst>
          </p:cNvPr>
          <p:cNvSpPr/>
          <p:nvPr/>
        </p:nvSpPr>
        <p:spPr>
          <a:xfrm>
            <a:off x="2245361" y="4072010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D8FA613-52EF-44EA-8826-536368AFC830}"/>
              </a:ext>
            </a:extLst>
          </p:cNvPr>
          <p:cNvSpPr/>
          <p:nvPr/>
        </p:nvSpPr>
        <p:spPr>
          <a:xfrm>
            <a:off x="6245907" y="1783528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7A87A87-7FC8-408B-A275-B7C9414BED30}"/>
              </a:ext>
            </a:extLst>
          </p:cNvPr>
          <p:cNvSpPr/>
          <p:nvPr/>
        </p:nvSpPr>
        <p:spPr>
          <a:xfrm>
            <a:off x="6180402" y="3675966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67E33D92-5355-4711-A4BF-3F84F7A7CA73}"/>
              </a:ext>
            </a:extLst>
          </p:cNvPr>
          <p:cNvSpPr/>
          <p:nvPr/>
        </p:nvSpPr>
        <p:spPr>
          <a:xfrm>
            <a:off x="6180402" y="5067761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9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C2E40-9905-4346-82F1-3CD54435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79" y="3212976"/>
            <a:ext cx="8229600" cy="1143000"/>
          </a:xfrm>
        </p:spPr>
        <p:txBody>
          <a:bodyPr/>
          <a:lstStyle/>
          <a:p>
            <a:r>
              <a:rPr lang="ru-RU" b="1" dirty="0"/>
              <a:t>Спасибо за внимание!!!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15B5C1-DBF1-4F06-BC76-5A0DD8BC0CE1}"/>
              </a:ext>
            </a:extLst>
          </p:cNvPr>
          <p:cNvSpPr/>
          <p:nvPr/>
        </p:nvSpPr>
        <p:spPr>
          <a:xfrm>
            <a:off x="2195736" y="145464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Хлуднева Анастасия Юрьевна,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старший воспитатель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«Д/с №22 п. Нефтяников»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Тел.83825324435,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e-mail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Shelma2429@mail.ru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Томская область, Каргасокский район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2022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48831-FDB5-4315-B760-2C51EA279E74}"/>
              </a:ext>
            </a:extLst>
          </p:cNvPr>
          <p:cNvSpPr txBox="1"/>
          <p:nvPr/>
        </p:nvSpPr>
        <p:spPr>
          <a:xfrm>
            <a:off x="1331640" y="332656"/>
            <a:ext cx="6984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сихолого-педагогическая, медицинская и социальная помощь воспитанникам, испытывающим трудности в освоении основной общеобразовательной программы дошкольного образования, развития и социальной адаптации (ППМС-помощи)</a:t>
            </a:r>
            <a:endParaRPr lang="ru-RU" b="1" u="sng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9415629-C0F2-4261-94E8-D766B4F47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345263"/>
              </p:ext>
            </p:extLst>
          </p:nvPr>
        </p:nvGraphicFramePr>
        <p:xfrm>
          <a:off x="1259632" y="2060848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BD2286-A927-46CB-A14B-FA24FEB16EF2}"/>
              </a:ext>
            </a:extLst>
          </p:cNvPr>
          <p:cNvSpPr txBox="1"/>
          <p:nvPr/>
        </p:nvSpPr>
        <p:spPr>
          <a:xfrm>
            <a:off x="3779912" y="14127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11957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C046B-0091-4111-99AD-C03C7070B63E}"/>
              </a:ext>
            </a:extLst>
          </p:cNvPr>
          <p:cNvSpPr txBox="1"/>
          <p:nvPr/>
        </p:nvSpPr>
        <p:spPr>
          <a:xfrm>
            <a:off x="3357564" y="404664"/>
            <a:ext cx="24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Состав ППМС-помощи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74FC93D-F410-40F0-AA80-D2CFEEC78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316227"/>
              </p:ext>
            </p:extLst>
          </p:nvPr>
        </p:nvGraphicFramePr>
        <p:xfrm>
          <a:off x="1115616" y="404664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2CAB85-C443-4377-A91E-30B8C08CBE2D}"/>
              </a:ext>
            </a:extLst>
          </p:cNvPr>
          <p:cNvSpPr txBox="1"/>
          <p:nvPr/>
        </p:nvSpPr>
        <p:spPr>
          <a:xfrm>
            <a:off x="2555776" y="5733256"/>
            <a:ext cx="543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*Приказ ОО о работе  ППМС-помощи на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73833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48831-FDB5-4315-B760-2C51EA279E74}"/>
              </a:ext>
            </a:extLst>
          </p:cNvPr>
          <p:cNvSpPr txBox="1"/>
          <p:nvPr/>
        </p:nvSpPr>
        <p:spPr>
          <a:xfrm>
            <a:off x="1331640" y="332656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Формы ППМС помощи</a:t>
            </a:r>
            <a:endParaRPr lang="ru-RU" sz="2400" b="1" u="sng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9415629-C0F2-4261-94E8-D766B4F47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18725"/>
              </p:ext>
            </p:extLst>
          </p:nvPr>
        </p:nvGraphicFramePr>
        <p:xfrm>
          <a:off x="1187624" y="1052736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51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9AF8-75B8-4346-A374-B8176CEA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25" y="293219"/>
            <a:ext cx="7499176" cy="508918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ППМС-помощи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6C5C5-62D8-4A73-84E6-6A6AD259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694" y="2374372"/>
            <a:ext cx="4038600" cy="508918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Адаптация ребенка в группе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6ED8A5-CC05-4A50-81F3-249B750F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313" y="2258127"/>
            <a:ext cx="4038600" cy="748680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оценки индивидуального развития детей в соответствии с ФГОС ДО (мониторинг развития ребенка)</a:t>
            </a: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BCEF5E5-36D0-42C7-AF41-B04DB4FB5A6B}"/>
              </a:ext>
            </a:extLst>
          </p:cNvPr>
          <p:cNvSpPr/>
          <p:nvPr/>
        </p:nvSpPr>
        <p:spPr>
          <a:xfrm rot="20171577">
            <a:off x="5591956" y="1935754"/>
            <a:ext cx="648072" cy="438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6116495-F68D-4564-8E95-4EC09AB968B0}"/>
              </a:ext>
            </a:extLst>
          </p:cNvPr>
          <p:cNvSpPr/>
          <p:nvPr/>
        </p:nvSpPr>
        <p:spPr>
          <a:xfrm rot="2435567">
            <a:off x="3210681" y="2038818"/>
            <a:ext cx="648072" cy="438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50EC0B6-E3E0-4C30-8A8E-D92C82977A30}"/>
              </a:ext>
            </a:extLst>
          </p:cNvPr>
          <p:cNvSpPr/>
          <p:nvPr/>
        </p:nvSpPr>
        <p:spPr>
          <a:xfrm>
            <a:off x="3170430" y="869299"/>
            <a:ext cx="3130551" cy="12572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1.ПОСТУПЛЕНИЕ РЕБЕНКА В ОО</a:t>
            </a:r>
            <a:endParaRPr lang="ru-RU" dirty="0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2EDB59B9-705C-4174-91B4-C0D575F993F7}"/>
              </a:ext>
            </a:extLst>
          </p:cNvPr>
          <p:cNvSpPr/>
          <p:nvPr/>
        </p:nvSpPr>
        <p:spPr>
          <a:xfrm rot="16200000">
            <a:off x="4601954" y="35975"/>
            <a:ext cx="748680" cy="712879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7497720-0600-4EB9-A443-20C27CC56C7A}"/>
              </a:ext>
            </a:extLst>
          </p:cNvPr>
          <p:cNvSpPr/>
          <p:nvPr/>
        </p:nvSpPr>
        <p:spPr>
          <a:xfrm>
            <a:off x="3138626" y="4168248"/>
            <a:ext cx="3891467" cy="15821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2.Встреча состава ППМС-помощи с педагогами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16C5C5-62D8-4A73-84E6-6A6AD259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927" y="3898824"/>
            <a:ext cx="4038600" cy="508918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Соглашается:</a:t>
            </a:r>
          </a:p>
          <a:p>
            <a:pPr indent="450215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Регистрация заявления в журнале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(*Заявление подлежит регистрации в журнале регистрации заявлений  в день его поступления).</a:t>
            </a:r>
          </a:p>
          <a:p>
            <a:pPr indent="450215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ПМПк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(одна из форм ППМС-помощи)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6ED8A5-CC05-4A50-81F3-249B750F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6215" y="3897063"/>
            <a:ext cx="4038600" cy="748680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</a:p>
          <a:p>
            <a:pPr indent="450215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Регистрация заявление (отказ) в журнале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(*Заявление подлежит регистрации в журнале регистрации заявлений  в день его поступления).</a:t>
            </a:r>
          </a:p>
          <a:p>
            <a:pPr indent="450215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Продолжается работа по ООП ОО.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BCEF5E5-36D0-42C7-AF41-B04DB4FB5A6B}"/>
              </a:ext>
            </a:extLst>
          </p:cNvPr>
          <p:cNvSpPr/>
          <p:nvPr/>
        </p:nvSpPr>
        <p:spPr>
          <a:xfrm rot="20171577">
            <a:off x="6127092" y="3210975"/>
            <a:ext cx="648072" cy="590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6116495-F68D-4564-8E95-4EC09AB968B0}"/>
              </a:ext>
            </a:extLst>
          </p:cNvPr>
          <p:cNvSpPr/>
          <p:nvPr/>
        </p:nvSpPr>
        <p:spPr>
          <a:xfrm rot="2435567">
            <a:off x="2532570" y="3139211"/>
            <a:ext cx="648072" cy="706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50EC0B6-E3E0-4C30-8A8E-D92C82977A30}"/>
              </a:ext>
            </a:extLst>
          </p:cNvPr>
          <p:cNvSpPr/>
          <p:nvPr/>
        </p:nvSpPr>
        <p:spPr>
          <a:xfrm>
            <a:off x="1471488" y="1948306"/>
            <a:ext cx="7069202" cy="12572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аявление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 (законного представителя)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7497720-0600-4EB9-A443-20C27CC56C7A}"/>
              </a:ext>
            </a:extLst>
          </p:cNvPr>
          <p:cNvSpPr/>
          <p:nvPr/>
        </p:nvSpPr>
        <p:spPr>
          <a:xfrm>
            <a:off x="1471487" y="254476"/>
            <a:ext cx="7095768" cy="101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3.Анализ материалов (старшим воспитателем) мониторингов и карт адаптации</a:t>
            </a:r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CD64CB4-4708-432C-B787-B99356A78836}"/>
              </a:ext>
            </a:extLst>
          </p:cNvPr>
          <p:cNvSpPr/>
          <p:nvPr/>
        </p:nvSpPr>
        <p:spPr>
          <a:xfrm>
            <a:off x="1376838" y="1063434"/>
            <a:ext cx="7767162" cy="101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Индивидуальная встреча с родителем (законным представителем), доведение результатов мониторинга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774B9-2541-4646-BA1B-92C2BEB2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5"/>
            <a:ext cx="3854037" cy="58786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9448C-E5EB-4A4A-B63A-78C1D0D46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908720"/>
            <a:ext cx="3278378" cy="4498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B2BEB-DFAD-4A75-B41E-9552DDA41862}"/>
              </a:ext>
            </a:extLst>
          </p:cNvPr>
          <p:cNvSpPr txBox="1"/>
          <p:nvPr/>
        </p:nvSpPr>
        <p:spPr>
          <a:xfrm>
            <a:off x="3042634" y="260648"/>
            <a:ext cx="376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Заявление ППМС-помощи</a:t>
            </a:r>
          </a:p>
        </p:txBody>
      </p:sp>
    </p:spTree>
    <p:extLst>
      <p:ext uri="{BB962C8B-B14F-4D97-AF65-F5344CB8AC3E}">
        <p14:creationId xmlns:p14="http://schemas.microsoft.com/office/powerpoint/2010/main" val="199615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BDE61-7B13-42DC-892E-56C26874A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0539"/>
          <a:stretch/>
        </p:blipFill>
        <p:spPr>
          <a:xfrm>
            <a:off x="1187624" y="116632"/>
            <a:ext cx="7139882" cy="220599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9BDEEEE-EE71-4F52-AA87-50D473347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19312"/>
              </p:ext>
            </p:extLst>
          </p:nvPr>
        </p:nvGraphicFramePr>
        <p:xfrm>
          <a:off x="1043608" y="2347958"/>
          <a:ext cx="7886697" cy="2299067"/>
        </p:xfrm>
        <a:graphic>
          <a:graphicData uri="http://schemas.openxmlformats.org/drawingml/2006/table">
            <a:tbl>
              <a:tblPr/>
              <a:tblGrid>
                <a:gridCol w="1126671">
                  <a:extLst>
                    <a:ext uri="{9D8B030D-6E8A-4147-A177-3AD203B41FA5}">
                      <a16:colId xmlns:a16="http://schemas.microsoft.com/office/drawing/2014/main" val="358184420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15827810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475592633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246724205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48651756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16239217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388916573"/>
                    </a:ext>
                  </a:extLst>
                </a:gridCol>
              </a:tblGrid>
              <a:tr h="1620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заявления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родителя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(законного представителя)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рождения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ребенка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заявления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Ф.И.О., должность специалиста,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ответственного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рассмотрение заявления и срок предоставления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ответа на заявление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 родителя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(законного представителя), получившего ответ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личного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получения ответа/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 специалиста о неявке родителя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(законного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представителя) 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357099"/>
                  </a:ext>
                </a:extLst>
              </a:tr>
              <a:tr h="162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57648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112437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49" marR="57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10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15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FF6566"/>
      </a:hlink>
      <a:folHlink>
        <a:srgbClr val="B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619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ППМС-помощи </vt:lpstr>
      <vt:lpstr>Презентация PowerPoint</vt:lpstr>
      <vt:lpstr>Презентация PowerPoint</vt:lpstr>
      <vt:lpstr>Презентация PowerPoint</vt:lpstr>
      <vt:lpstr>ПМПк цель создания оптимальных условий обучения, развития, социализации и адаптации обучающихся посредством психолого-педагогического сопровождения.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Промежуточная диагностика</vt:lpstr>
      <vt:lpstr>Результаты работы ПМПк</vt:lpstr>
      <vt:lpstr>Спасибо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2014-11-22T17:16:34Z</dcterms:created>
  <dcterms:modified xsi:type="dcterms:W3CDTF">2022-04-07T04:17:34Z</dcterms:modified>
</cp:coreProperties>
</file>